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56" r:id="rId3"/>
    <p:sldId id="257" r:id="rId4"/>
    <p:sldId id="258" r:id="rId5"/>
    <p:sldId id="259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5" d="100"/>
          <a:sy n="85" d="100"/>
        </p:scale>
        <p:origin x="590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CFBC03-19CD-48E4-B01A-D7545D1E5A7D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B50C05-8A65-4CCB-87F3-10D951F598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32104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CFBC03-19CD-48E4-B01A-D7545D1E5A7D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B50C05-8A65-4CCB-87F3-10D951F598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43553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CFBC03-19CD-48E4-B01A-D7545D1E5A7D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B50C05-8A65-4CCB-87F3-10D951F598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09346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CFBC03-19CD-48E4-B01A-D7545D1E5A7D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B50C05-8A65-4CCB-87F3-10D951F598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77579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CFBC03-19CD-48E4-B01A-D7545D1E5A7D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B50C05-8A65-4CCB-87F3-10D951F598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14055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CFBC03-19CD-48E4-B01A-D7545D1E5A7D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B50C05-8A65-4CCB-87F3-10D951F598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62297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CFBC03-19CD-48E4-B01A-D7545D1E5A7D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B50C05-8A65-4CCB-87F3-10D951F598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1979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CFBC03-19CD-48E4-B01A-D7545D1E5A7D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B50C05-8A65-4CCB-87F3-10D951F598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41273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CFBC03-19CD-48E4-B01A-D7545D1E5A7D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B50C05-8A65-4CCB-87F3-10D951F598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76874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CFBC03-19CD-48E4-B01A-D7545D1E5A7D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B50C05-8A65-4CCB-87F3-10D951F598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02368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CFBC03-19CD-48E4-B01A-D7545D1E5A7D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B50C05-8A65-4CCB-87F3-10D951F598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40815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CFBC03-19CD-48E4-B01A-D7545D1E5A7D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B50C05-8A65-4CCB-87F3-10D951F598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93974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png"/><Relationship Id="rId7" Type="http://schemas.openxmlformats.org/officeDocument/2006/relationships/image" Target="../media/image11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png"/><Relationship Id="rId9" Type="http://schemas.openxmlformats.org/officeDocument/2006/relationships/image" Target="../media/image1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7.jpeg"/><Relationship Id="rId4" Type="http://schemas.openxmlformats.org/officeDocument/2006/relationships/image" Target="../media/image1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1.jpeg"/><Relationship Id="rId4" Type="http://schemas.openxmlformats.org/officeDocument/2006/relationships/image" Target="../media/image2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4302" y="412377"/>
            <a:ext cx="4789571" cy="593715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TextBox 4"/>
          <p:cNvSpPr txBox="1"/>
          <p:nvPr/>
        </p:nvSpPr>
        <p:spPr>
          <a:xfrm>
            <a:off x="5943600" y="412377"/>
            <a:ext cx="548640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u="sng" dirty="0" smtClean="0">
                <a:latin typeface="MV Boli" panose="02000500030200090000" pitchFamily="2" charset="0"/>
                <a:cs typeface="MV Boli" panose="02000500030200090000" pitchFamily="2" charset="0"/>
              </a:rPr>
              <a:t>Syllables</a:t>
            </a:r>
          </a:p>
          <a:p>
            <a:pPr algn="ctr"/>
            <a:endParaRPr lang="en-GB" sz="2800" dirty="0">
              <a:latin typeface="MV Boli" panose="02000500030200090000" pitchFamily="2" charset="0"/>
              <a:cs typeface="MV Boli" panose="02000500030200090000" pitchFamily="2" charset="0"/>
            </a:endParaRPr>
          </a:p>
          <a:p>
            <a:pPr algn="ctr"/>
            <a:r>
              <a:rPr lang="en-GB" sz="2800" dirty="0" smtClean="0">
                <a:latin typeface="MV Boli" panose="02000500030200090000" pitchFamily="2" charset="0"/>
                <a:cs typeface="MV Boli" panose="02000500030200090000" pitchFamily="2" charset="0"/>
              </a:rPr>
              <a:t>Can you find things around your home with different syllables and sort them onto the correct syllable mat?</a:t>
            </a:r>
            <a:endParaRPr lang="en-GB" sz="2800" dirty="0">
              <a:latin typeface="MV Boli" panose="02000500030200090000" pitchFamily="2" charset="0"/>
              <a:cs typeface="MV Boli" panose="0200050003020009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3336584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7086" y="111035"/>
            <a:ext cx="11956868" cy="6611982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u="sng" dirty="0" smtClean="0">
                <a:solidFill>
                  <a:schemeClr val="tx1"/>
                </a:solidFill>
                <a:latin typeface="MV Boli" panose="02000500030200090000" pitchFamily="2" charset="0"/>
                <a:cs typeface="MV Boli" panose="02000500030200090000" pitchFamily="2" charset="0"/>
              </a:rPr>
              <a:t>One </a:t>
            </a:r>
          </a:p>
          <a:p>
            <a:pPr algn="ctr"/>
            <a:r>
              <a:rPr lang="en-GB" sz="6000" u="sng" dirty="0" smtClean="0">
                <a:solidFill>
                  <a:schemeClr val="tx1"/>
                </a:solidFill>
                <a:latin typeface="MV Boli" panose="02000500030200090000" pitchFamily="2" charset="0"/>
                <a:cs typeface="MV Boli" panose="02000500030200090000" pitchFamily="2" charset="0"/>
              </a:rPr>
              <a:t>Syllable</a:t>
            </a:r>
            <a:endParaRPr lang="en-GB" sz="6000" u="sng" dirty="0">
              <a:solidFill>
                <a:schemeClr val="tx1"/>
              </a:solidFill>
              <a:latin typeface="MV Boli" panose="02000500030200090000" pitchFamily="2" charset="0"/>
              <a:cs typeface="MV Boli" panose="02000500030200090000" pitchFamily="2" charset="0"/>
            </a:endParaRPr>
          </a:p>
        </p:txBody>
      </p:sp>
      <p:pic>
        <p:nvPicPr>
          <p:cNvPr id="1026" name="Picture 2" descr="Free Red Number 1 Icon - Download Red Number 1 Icon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3107" y="489404"/>
            <a:ext cx="564877" cy="5648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Free Red Number 1 Icon - Download Red Number 1 Icon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2581" y="5274764"/>
            <a:ext cx="564877" cy="5648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Free Red Number 1 Icon - Download Red Number 1 Icon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79278" y="1800044"/>
            <a:ext cx="564877" cy="5648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Free Red Number 1 Icon - Download Red Number 1 Icon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07781" y="5839641"/>
            <a:ext cx="564877" cy="5648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Free Red Number 1 Cliparts, Download Free Clip Art, Free Clip Art on  Clipart Library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1508" y="1818390"/>
            <a:ext cx="1093062" cy="10930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 descr="Free Red Number 1 Cliparts, Download Free Clip Art, Free Clip Art on  Clipart Library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24" y="5557202"/>
            <a:ext cx="1093062" cy="10930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4" descr="Free Red Number 1 Cliparts, Download Free Clip Art, Free Clip Art on  Clipart Library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8457" y="4896870"/>
            <a:ext cx="1093062" cy="10930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4" descr="Free Red Number 1 Cliparts, Download Free Clip Art, Free Clip Art on  Clipart Library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43688" y="368412"/>
            <a:ext cx="1093062" cy="10930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Number 1 Red Icons PNG - Free PNG and Icons Downloads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79478" y="1303825"/>
            <a:ext cx="366945" cy="4811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8" descr="Number 1 Red Icons PNG - Free PNG and Icons Downloads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8765" y="3783353"/>
            <a:ext cx="349273" cy="457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8" descr="Number 1 Red Icons PNG - Free PNG and Icons Downloads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74875" y="580141"/>
            <a:ext cx="366945" cy="4811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8" descr="Number 1 Red Icons PNG - Free PNG and Icons Downloads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60682" y="3822248"/>
            <a:ext cx="366945" cy="4811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3472571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7086" y="111035"/>
            <a:ext cx="11956868" cy="6611982"/>
          </a:xfrm>
          <a:prstGeom prst="rect">
            <a:avLst/>
          </a:prstGeom>
          <a:noFill/>
          <a:ln w="5715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 smtClean="0">
                <a:solidFill>
                  <a:schemeClr val="tx1"/>
                </a:solidFill>
                <a:latin typeface="MV Boli" panose="02000500030200090000" pitchFamily="2" charset="0"/>
                <a:cs typeface="MV Boli" panose="02000500030200090000" pitchFamily="2" charset="0"/>
              </a:rPr>
              <a:t>Two </a:t>
            </a:r>
          </a:p>
          <a:p>
            <a:pPr algn="ctr"/>
            <a:r>
              <a:rPr lang="en-GB" sz="6000" dirty="0" smtClean="0">
                <a:solidFill>
                  <a:schemeClr val="tx1"/>
                </a:solidFill>
                <a:latin typeface="MV Boli" panose="02000500030200090000" pitchFamily="2" charset="0"/>
                <a:cs typeface="MV Boli" panose="02000500030200090000" pitchFamily="2" charset="0"/>
              </a:rPr>
              <a:t>Syllables</a:t>
            </a:r>
            <a:endParaRPr lang="en-GB" sz="6000" dirty="0">
              <a:solidFill>
                <a:schemeClr val="tx1"/>
              </a:solidFill>
              <a:latin typeface="MV Boli" panose="02000500030200090000" pitchFamily="2" charset="0"/>
              <a:cs typeface="MV Boli" panose="02000500030200090000" pitchFamily="2" charset="0"/>
            </a:endParaRPr>
          </a:p>
        </p:txBody>
      </p:sp>
      <p:pic>
        <p:nvPicPr>
          <p:cNvPr id="2050" name="Picture 2" descr="number 2 green -  /signs_symbol/alphabets_numbers/color_numbers/number_2_green.png.html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7086" y="803682"/>
            <a:ext cx="563592" cy="8074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number 2 green -  /signs_symbol/alphabets_numbers/color_numbers/number_2_green.png.html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2583" y="5346448"/>
            <a:ext cx="563592" cy="8074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number 2 green -  /signs_symbol/alphabets_numbers/color_numbers/number_2_green.png.html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5417" y="1461179"/>
            <a:ext cx="563592" cy="8074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number 2 green -  /signs_symbol/alphabets_numbers/color_numbers/number_2_green.png.html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07064" y="5345202"/>
            <a:ext cx="563592" cy="8074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green metal number 2 -  /signs_symbol/alphabets_numbers/green_metal/green_metal_number_2.png.html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3888" y="4519749"/>
            <a:ext cx="1105221" cy="18749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green metal number 2 -  /signs_symbol/alphabets_numbers/green_metal/green_metal_number_2.png.html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68177" y="439116"/>
            <a:ext cx="1204958" cy="20441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number 2 - /signs_symbol/alphabets_numbers/polka_dot/number_2.png.html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8113" y="2602761"/>
            <a:ext cx="445316" cy="6379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8" descr="number 2 - /signs_symbol/alphabets_numbers/polka_dot/number_2.png.html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59496" y="4279161"/>
            <a:ext cx="445316" cy="6379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76 Number Two Icon With Green Leaf Illustrations, Royalty-Free Vector  Graphics &amp; Clip Art - iStock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6754" y="479627"/>
            <a:ext cx="1455511" cy="14555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0" descr="76 Number Two Icon With Green Leaf Illustrations, Royalty-Free Vector  Graphics &amp; Clip Art - iStock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2210" y="5432299"/>
            <a:ext cx="633207" cy="633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10" descr="76 Number Two Icon With Green Leaf Illustrations, Royalty-Free Vector  Graphics &amp; Clip Art - iStock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8446" y="4277349"/>
            <a:ext cx="484800" cy="48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10" descr="76 Number Two Icon With Green Leaf Illustrations, Royalty-Free Vector  Graphics &amp; Clip Art - iStock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85856" y="3417026"/>
            <a:ext cx="484800" cy="48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8" descr="number 2 - /signs_symbol/alphabets_numbers/polka_dot/number_2.png.html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1433" y="569421"/>
            <a:ext cx="363536" cy="5208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Retired Numbers | Boston Celtics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3888" y="2602761"/>
            <a:ext cx="865324" cy="8653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4320415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7086" y="111035"/>
            <a:ext cx="11956868" cy="6611982"/>
          </a:xfrm>
          <a:prstGeom prst="rect">
            <a:avLst/>
          </a:prstGeom>
          <a:noFill/>
          <a:ln w="571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 smtClean="0">
                <a:solidFill>
                  <a:schemeClr val="tx1"/>
                </a:solidFill>
                <a:latin typeface="MV Boli" panose="02000500030200090000" pitchFamily="2" charset="0"/>
                <a:cs typeface="MV Boli" panose="02000500030200090000" pitchFamily="2" charset="0"/>
              </a:rPr>
              <a:t>Three </a:t>
            </a:r>
          </a:p>
          <a:p>
            <a:pPr algn="ctr"/>
            <a:r>
              <a:rPr lang="en-GB" sz="6000" dirty="0" smtClean="0">
                <a:solidFill>
                  <a:schemeClr val="tx1"/>
                </a:solidFill>
                <a:latin typeface="MV Boli" panose="02000500030200090000" pitchFamily="2" charset="0"/>
                <a:cs typeface="MV Boli" panose="02000500030200090000" pitchFamily="2" charset="0"/>
              </a:rPr>
              <a:t>Syllables</a:t>
            </a:r>
            <a:endParaRPr lang="en-GB" sz="6000" dirty="0">
              <a:solidFill>
                <a:schemeClr val="tx1"/>
              </a:solidFill>
              <a:latin typeface="MV Boli" panose="02000500030200090000" pitchFamily="2" charset="0"/>
              <a:cs typeface="MV Boli" panose="02000500030200090000" pitchFamily="2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6759" y="458289"/>
            <a:ext cx="1205049" cy="120504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32417" y="4860472"/>
            <a:ext cx="1205049" cy="120504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14656" y="2814501"/>
            <a:ext cx="1205049" cy="1205049"/>
          </a:xfrm>
          <a:prstGeom prst="rect">
            <a:avLst/>
          </a:prstGeom>
        </p:spPr>
      </p:pic>
      <p:pic>
        <p:nvPicPr>
          <p:cNvPr id="3076" name="Picture 4" descr="Blue Number 3 Clip Art - Free Transparent PNG Download - PNGkey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7042" y="2904762"/>
            <a:ext cx="617730" cy="512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Blue Number 3 Clip Art - Free Transparent PNG Download - PNGkey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9693" y="629648"/>
            <a:ext cx="617730" cy="512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" descr="Blue Number 3 Clip Art - Free Transparent PNG Download - PNGkey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74276" y="5462996"/>
            <a:ext cx="617730" cy="512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number 3 blue -  /signs_symbol/alphabets_numbers/color_numbers/number_3_blue.png.html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426" y="4538799"/>
            <a:ext cx="1217235" cy="18483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6" descr="number 3 blue -  /signs_symbol/alphabets_numbers/color_numbers/number_3_blue.png.html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58301" y="289652"/>
            <a:ext cx="1217235" cy="18483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300+ Numbers ideas | alphabet and numbers, numbers, clip art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9554" y="1414641"/>
            <a:ext cx="547461" cy="712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8" descr="300+ Numbers ideas | alphabet and numbers, numbers, clip art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9371" y="4750156"/>
            <a:ext cx="547461" cy="712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8" descr="300+ Numbers ideas | alphabet and numbers, numbers, clip art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5957" y="5106576"/>
            <a:ext cx="547461" cy="712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8" descr="300+ Numbers ideas | alphabet and numbers, numbers, clip art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0432" y="1058221"/>
            <a:ext cx="547461" cy="712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3442599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7086" y="111035"/>
            <a:ext cx="11956868" cy="6611982"/>
          </a:xfrm>
          <a:prstGeom prst="rect">
            <a:avLst/>
          </a:prstGeom>
          <a:noFill/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 smtClean="0">
                <a:solidFill>
                  <a:schemeClr val="tx1"/>
                </a:solidFill>
                <a:latin typeface="MV Boli" panose="02000500030200090000" pitchFamily="2" charset="0"/>
                <a:cs typeface="MV Boli" panose="02000500030200090000" pitchFamily="2" charset="0"/>
              </a:rPr>
              <a:t>Four </a:t>
            </a:r>
          </a:p>
          <a:p>
            <a:pPr algn="ctr"/>
            <a:r>
              <a:rPr lang="en-GB" sz="6000" dirty="0" smtClean="0">
                <a:solidFill>
                  <a:schemeClr val="tx1"/>
                </a:solidFill>
                <a:latin typeface="MV Boli" panose="02000500030200090000" pitchFamily="2" charset="0"/>
                <a:cs typeface="MV Boli" panose="02000500030200090000" pitchFamily="2" charset="0"/>
              </a:rPr>
              <a:t>Syllables</a:t>
            </a:r>
            <a:endParaRPr lang="en-GB" sz="6000" dirty="0">
              <a:solidFill>
                <a:schemeClr val="tx1"/>
              </a:solidFill>
              <a:latin typeface="MV Boli" panose="02000500030200090000" pitchFamily="2" charset="0"/>
              <a:cs typeface="MV Boli" panose="02000500030200090000" pitchFamily="2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00663" y="497690"/>
            <a:ext cx="545510" cy="63503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92583" y="4625205"/>
            <a:ext cx="545510" cy="63503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60378" y="1714705"/>
            <a:ext cx="545510" cy="63503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42023" y="5705068"/>
            <a:ext cx="545510" cy="635030"/>
          </a:xfrm>
          <a:prstGeom prst="rect">
            <a:avLst/>
          </a:prstGeom>
        </p:spPr>
      </p:pic>
      <p:pic>
        <p:nvPicPr>
          <p:cNvPr id="4098" name="Picture 2" descr="Number 4 Free Files PNG Transparent Background, Free Download #24777 -  FreeIcons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795" y="2383964"/>
            <a:ext cx="1702662" cy="17026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Number 4 Free Files PNG Transparent Background, Free Download #24777 -  FreeIcons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85327" y="4625205"/>
            <a:ext cx="1702662" cy="17026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Presentation Alphabets: Yellow Varsity Numeral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2583" y="1132720"/>
            <a:ext cx="760259" cy="10450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 descr="Presentation Alphabets: Yellow Varsity Numeral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2751" y="5182553"/>
            <a:ext cx="760259" cy="10450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4" descr="Presentation Alphabets: Yellow Varsity Numeral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60849" y="2712780"/>
            <a:ext cx="760259" cy="10450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Funny Cartoon Number Four Royalty Free Cliparts, Vectors, And Stock  Illustration. Image 32818905.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1508" y="632508"/>
            <a:ext cx="757022" cy="7570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8" descr="Funny Cartoon Number Four Royalty Free Cliparts, Vectors, And Stock  Illustration. Image 32818905.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21108" y="387010"/>
            <a:ext cx="757022" cy="7570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8" descr="Funny Cartoon Number Four Royalty Free Cliparts, Vectors, And Stock  Illustration. Image 32818905.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21602" y="5299261"/>
            <a:ext cx="757022" cy="7570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8810043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</TotalTime>
  <Words>28</Words>
  <Application>Microsoft Office PowerPoint</Application>
  <PresentationFormat>Widescreen</PresentationFormat>
  <Paragraphs>11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Arial</vt:lpstr>
      <vt:lpstr>Calibri</vt:lpstr>
      <vt:lpstr>Calibri Light</vt:lpstr>
      <vt:lpstr>MV Boli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Tanya Draper</dc:creator>
  <cp:lastModifiedBy>Tanya Draper</cp:lastModifiedBy>
  <cp:revision>6</cp:revision>
  <dcterms:created xsi:type="dcterms:W3CDTF">2021-01-14T11:06:42Z</dcterms:created>
  <dcterms:modified xsi:type="dcterms:W3CDTF">2021-01-14T11:27:39Z</dcterms:modified>
</cp:coreProperties>
</file>