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9" r:id="rId1"/>
  </p:sldMasterIdLst>
  <p:sldIdLst>
    <p:sldId id="256" r:id="rId2"/>
    <p:sldId id="257" r:id="rId3"/>
    <p:sldId id="258" r:id="rId4"/>
    <p:sldId id="259" r:id="rId5"/>
    <p:sldId id="260" r:id="rId6"/>
    <p:sldId id="261" r:id="rId7"/>
    <p:sldId id="262" r:id="rId8"/>
    <p:sldId id="263" r:id="rId9"/>
    <p:sldId id="264" r:id="rId10"/>
    <p:sldId id="265" r:id="rId11"/>
    <p:sldId id="266" r:id="rId12"/>
    <p:sldId id="274" r:id="rId13"/>
    <p:sldId id="267" r:id="rId14"/>
    <p:sldId id="272" r:id="rId15"/>
    <p:sldId id="273" r:id="rId16"/>
    <p:sldId id="268" r:id="rId17"/>
    <p:sldId id="269" r:id="rId18"/>
    <p:sldId id="271" r:id="rId19"/>
    <p:sldId id="270"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0" d="100"/>
          <a:sy n="80" d="100"/>
        </p:scale>
        <p:origin x="58" y="1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6541AD9-C136-4F30-A34A-890F5D345262}"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102AEEC7-AD90-4B85-8758-0703D7CF630B}">
      <dgm:prSet/>
      <dgm:spPr/>
      <dgm:t>
        <a:bodyPr/>
        <a:lstStyle/>
        <a:p>
          <a:r>
            <a:rPr lang="en-GB" dirty="0"/>
            <a:t>Catch Up Literacy/Maths</a:t>
          </a:r>
          <a:endParaRPr lang="en-US" dirty="0"/>
        </a:p>
      </dgm:t>
    </dgm:pt>
    <dgm:pt modelId="{F993DA76-5B0B-41B4-8860-D69484F8EA82}" type="parTrans" cxnId="{A19DDC11-49DB-48EB-82D3-32708CD7F31D}">
      <dgm:prSet/>
      <dgm:spPr/>
      <dgm:t>
        <a:bodyPr/>
        <a:lstStyle/>
        <a:p>
          <a:endParaRPr lang="en-US"/>
        </a:p>
      </dgm:t>
    </dgm:pt>
    <dgm:pt modelId="{4D9103F4-61C9-4906-BEA7-87A5B43D9579}" type="sibTrans" cxnId="{A19DDC11-49DB-48EB-82D3-32708CD7F31D}">
      <dgm:prSet/>
      <dgm:spPr/>
      <dgm:t>
        <a:bodyPr/>
        <a:lstStyle/>
        <a:p>
          <a:endParaRPr lang="en-US"/>
        </a:p>
      </dgm:t>
    </dgm:pt>
    <dgm:pt modelId="{E85156CE-8889-48BA-A457-C57157006E2B}">
      <dgm:prSet/>
      <dgm:spPr/>
      <dgm:t>
        <a:bodyPr/>
        <a:lstStyle/>
        <a:p>
          <a:r>
            <a:rPr lang="en-GB" dirty="0"/>
            <a:t>ELSA/Motional </a:t>
          </a:r>
          <a:r>
            <a:rPr lang="en-GB"/>
            <a:t>Nurture interventions</a:t>
          </a:r>
          <a:endParaRPr lang="en-US" dirty="0"/>
        </a:p>
      </dgm:t>
    </dgm:pt>
    <dgm:pt modelId="{DE09ED56-1160-41F8-8B55-8C437C051BE9}" type="parTrans" cxnId="{CD2294E6-980D-4611-B8DC-4B7348FBB8AD}">
      <dgm:prSet/>
      <dgm:spPr/>
      <dgm:t>
        <a:bodyPr/>
        <a:lstStyle/>
        <a:p>
          <a:endParaRPr lang="en-US"/>
        </a:p>
      </dgm:t>
    </dgm:pt>
    <dgm:pt modelId="{2752EE4D-C21F-4C44-AFAD-DFCB424DF2E3}" type="sibTrans" cxnId="{CD2294E6-980D-4611-B8DC-4B7348FBB8AD}">
      <dgm:prSet/>
      <dgm:spPr/>
      <dgm:t>
        <a:bodyPr/>
        <a:lstStyle/>
        <a:p>
          <a:endParaRPr lang="en-US"/>
        </a:p>
      </dgm:t>
    </dgm:pt>
    <dgm:pt modelId="{28CA8685-7FFC-4FBC-B680-BA43A6888812}">
      <dgm:prSet/>
      <dgm:spPr/>
      <dgm:t>
        <a:bodyPr/>
        <a:lstStyle/>
        <a:p>
          <a:r>
            <a:rPr lang="en-GB" dirty="0"/>
            <a:t>Let’s Talk Nurture</a:t>
          </a:r>
          <a:endParaRPr lang="en-US" dirty="0"/>
        </a:p>
      </dgm:t>
    </dgm:pt>
    <dgm:pt modelId="{BACE99A5-4CAD-413F-AD4B-0D17802AB110}" type="parTrans" cxnId="{70EB6DE9-4F98-4F39-9063-ABD34D39AC8D}">
      <dgm:prSet/>
      <dgm:spPr/>
      <dgm:t>
        <a:bodyPr/>
        <a:lstStyle/>
        <a:p>
          <a:endParaRPr lang="en-US"/>
        </a:p>
      </dgm:t>
    </dgm:pt>
    <dgm:pt modelId="{BCFDDAA3-85A8-484C-9040-A86601BE2F2D}" type="sibTrans" cxnId="{70EB6DE9-4F98-4F39-9063-ABD34D39AC8D}">
      <dgm:prSet/>
      <dgm:spPr/>
      <dgm:t>
        <a:bodyPr/>
        <a:lstStyle/>
        <a:p>
          <a:endParaRPr lang="en-US"/>
        </a:p>
      </dgm:t>
    </dgm:pt>
    <dgm:pt modelId="{78E17DDC-FF90-45D9-A3BD-F5536805D306}">
      <dgm:prSet/>
      <dgm:spPr/>
      <dgm:t>
        <a:bodyPr/>
        <a:lstStyle/>
        <a:p>
          <a:r>
            <a:rPr lang="en-GB"/>
            <a:t>ELS Phonics interventions</a:t>
          </a:r>
          <a:endParaRPr lang="en-US"/>
        </a:p>
      </dgm:t>
    </dgm:pt>
    <dgm:pt modelId="{9224DDDE-D16D-4B2D-8CC2-E7A12E0A8168}" type="parTrans" cxnId="{F4D10837-E5C0-44CA-8943-46BC0B2A9BAA}">
      <dgm:prSet/>
      <dgm:spPr/>
      <dgm:t>
        <a:bodyPr/>
        <a:lstStyle/>
        <a:p>
          <a:endParaRPr lang="en-US"/>
        </a:p>
      </dgm:t>
    </dgm:pt>
    <dgm:pt modelId="{7D5ABC6A-538D-4272-805B-6C28897C0D8A}" type="sibTrans" cxnId="{F4D10837-E5C0-44CA-8943-46BC0B2A9BAA}">
      <dgm:prSet/>
      <dgm:spPr/>
      <dgm:t>
        <a:bodyPr/>
        <a:lstStyle/>
        <a:p>
          <a:endParaRPr lang="en-US"/>
        </a:p>
      </dgm:t>
    </dgm:pt>
    <dgm:pt modelId="{132AA8A2-021B-4939-9AC8-94D2292E113E}">
      <dgm:prSet/>
      <dgm:spPr/>
      <dgm:t>
        <a:bodyPr/>
        <a:lstStyle/>
        <a:p>
          <a:r>
            <a:rPr lang="en-US" dirty="0"/>
            <a:t>WELLCOMM</a:t>
          </a:r>
        </a:p>
      </dgm:t>
    </dgm:pt>
    <dgm:pt modelId="{93820CAC-224C-4D10-B3CB-7A5605719134}" type="parTrans" cxnId="{467B0951-88A6-4E33-AB3E-E37BEC87021B}">
      <dgm:prSet/>
      <dgm:spPr/>
      <dgm:t>
        <a:bodyPr/>
        <a:lstStyle/>
        <a:p>
          <a:endParaRPr lang="en-US"/>
        </a:p>
      </dgm:t>
    </dgm:pt>
    <dgm:pt modelId="{8918D946-C176-41BC-A26F-7256FE2AD13E}" type="sibTrans" cxnId="{467B0951-88A6-4E33-AB3E-E37BEC87021B}">
      <dgm:prSet/>
      <dgm:spPr/>
      <dgm:t>
        <a:bodyPr/>
        <a:lstStyle/>
        <a:p>
          <a:endParaRPr lang="en-US"/>
        </a:p>
      </dgm:t>
    </dgm:pt>
    <dgm:pt modelId="{DBE402F1-6AE1-4CD6-91C9-302F0410C1D3}">
      <dgm:prSet/>
      <dgm:spPr/>
      <dgm:t>
        <a:bodyPr/>
        <a:lstStyle/>
        <a:p>
          <a:r>
            <a:rPr lang="en-GB" dirty="0"/>
            <a:t>Colourful Semantics  SALT</a:t>
          </a:r>
          <a:endParaRPr lang="en-US" dirty="0"/>
        </a:p>
      </dgm:t>
    </dgm:pt>
    <dgm:pt modelId="{179F8B99-A80B-41B3-A2A8-844E511169E9}" type="parTrans" cxnId="{2C790843-13BA-4A3D-AEBF-0FEB03BD0FDD}">
      <dgm:prSet/>
      <dgm:spPr/>
      <dgm:t>
        <a:bodyPr/>
        <a:lstStyle/>
        <a:p>
          <a:endParaRPr lang="en-US"/>
        </a:p>
      </dgm:t>
    </dgm:pt>
    <dgm:pt modelId="{70D6A90B-1358-4213-9C1D-F041B07663E0}" type="sibTrans" cxnId="{2C790843-13BA-4A3D-AEBF-0FEB03BD0FDD}">
      <dgm:prSet/>
      <dgm:spPr/>
      <dgm:t>
        <a:bodyPr/>
        <a:lstStyle/>
        <a:p>
          <a:endParaRPr lang="en-US"/>
        </a:p>
      </dgm:t>
    </dgm:pt>
    <dgm:pt modelId="{21188DAD-AE90-48A1-996F-E6295E9CE2A5}">
      <dgm:prSet/>
      <dgm:spPr/>
      <dgm:t>
        <a:bodyPr/>
        <a:lstStyle/>
        <a:p>
          <a:r>
            <a:rPr lang="en-GB" dirty="0"/>
            <a:t>Attention Autism</a:t>
          </a:r>
          <a:endParaRPr lang="en-US" dirty="0"/>
        </a:p>
      </dgm:t>
    </dgm:pt>
    <dgm:pt modelId="{41B93CEC-B4E6-4B28-ADA3-D387C0DE69BB}" type="parTrans" cxnId="{4222462A-F119-48E2-ACD0-5E133335BD03}">
      <dgm:prSet/>
      <dgm:spPr/>
      <dgm:t>
        <a:bodyPr/>
        <a:lstStyle/>
        <a:p>
          <a:endParaRPr lang="en-US"/>
        </a:p>
      </dgm:t>
    </dgm:pt>
    <dgm:pt modelId="{C12EC556-9B62-4EAA-904B-867065411617}" type="sibTrans" cxnId="{4222462A-F119-48E2-ACD0-5E133335BD03}">
      <dgm:prSet/>
      <dgm:spPr/>
      <dgm:t>
        <a:bodyPr/>
        <a:lstStyle/>
        <a:p>
          <a:endParaRPr lang="en-US"/>
        </a:p>
      </dgm:t>
    </dgm:pt>
    <dgm:pt modelId="{8A3780C5-E427-477C-B90D-366F18E8DC8C}">
      <dgm:prSet/>
      <dgm:spPr/>
      <dgm:t>
        <a:bodyPr/>
        <a:lstStyle/>
        <a:p>
          <a:r>
            <a:rPr lang="en-GB"/>
            <a:t>Intensive Interaction</a:t>
          </a:r>
          <a:endParaRPr lang="en-US"/>
        </a:p>
      </dgm:t>
    </dgm:pt>
    <dgm:pt modelId="{93C6FDA8-2441-4301-9191-661FDB42FF17}" type="parTrans" cxnId="{5EB445EC-3F29-49D8-B76F-5EC7419698E8}">
      <dgm:prSet/>
      <dgm:spPr/>
      <dgm:t>
        <a:bodyPr/>
        <a:lstStyle/>
        <a:p>
          <a:endParaRPr lang="en-US"/>
        </a:p>
      </dgm:t>
    </dgm:pt>
    <dgm:pt modelId="{3BDBAB39-AC7A-4491-BDFE-5EE053D28031}" type="sibTrans" cxnId="{5EB445EC-3F29-49D8-B76F-5EC7419698E8}">
      <dgm:prSet/>
      <dgm:spPr/>
      <dgm:t>
        <a:bodyPr/>
        <a:lstStyle/>
        <a:p>
          <a:endParaRPr lang="en-US"/>
        </a:p>
      </dgm:t>
    </dgm:pt>
    <dgm:pt modelId="{6FE01A8F-716D-4607-BA28-07F7CEFFC43E}" type="pres">
      <dgm:prSet presAssocID="{76541AD9-C136-4F30-A34A-890F5D345262}" presName="diagram" presStyleCnt="0">
        <dgm:presLayoutVars>
          <dgm:dir/>
          <dgm:resizeHandles val="exact"/>
        </dgm:presLayoutVars>
      </dgm:prSet>
      <dgm:spPr/>
    </dgm:pt>
    <dgm:pt modelId="{E20B5B9F-481E-43A8-A7EC-4ACACA3721F5}" type="pres">
      <dgm:prSet presAssocID="{102AEEC7-AD90-4B85-8758-0703D7CF630B}" presName="node" presStyleLbl="node1" presStyleIdx="0" presStyleCnt="8">
        <dgm:presLayoutVars>
          <dgm:bulletEnabled val="1"/>
        </dgm:presLayoutVars>
      </dgm:prSet>
      <dgm:spPr/>
    </dgm:pt>
    <dgm:pt modelId="{E2F5DCB2-D25D-40E5-8740-361EB4EF2F20}" type="pres">
      <dgm:prSet presAssocID="{4D9103F4-61C9-4906-BEA7-87A5B43D9579}" presName="sibTrans" presStyleCnt="0"/>
      <dgm:spPr/>
    </dgm:pt>
    <dgm:pt modelId="{785D271D-037B-43A4-9EBA-DFBF16AA2068}" type="pres">
      <dgm:prSet presAssocID="{E85156CE-8889-48BA-A457-C57157006E2B}" presName="node" presStyleLbl="node1" presStyleIdx="1" presStyleCnt="8">
        <dgm:presLayoutVars>
          <dgm:bulletEnabled val="1"/>
        </dgm:presLayoutVars>
      </dgm:prSet>
      <dgm:spPr/>
    </dgm:pt>
    <dgm:pt modelId="{96B7CC5B-79D7-4D70-A287-E8010A47905F}" type="pres">
      <dgm:prSet presAssocID="{2752EE4D-C21F-4C44-AFAD-DFCB424DF2E3}" presName="sibTrans" presStyleCnt="0"/>
      <dgm:spPr/>
    </dgm:pt>
    <dgm:pt modelId="{C14DA26C-25A6-4D50-96E9-BCB93FB3C777}" type="pres">
      <dgm:prSet presAssocID="{28CA8685-7FFC-4FBC-B680-BA43A6888812}" presName="node" presStyleLbl="node1" presStyleIdx="2" presStyleCnt="8">
        <dgm:presLayoutVars>
          <dgm:bulletEnabled val="1"/>
        </dgm:presLayoutVars>
      </dgm:prSet>
      <dgm:spPr/>
    </dgm:pt>
    <dgm:pt modelId="{4706EF15-9611-485B-B959-14E22B920AF6}" type="pres">
      <dgm:prSet presAssocID="{BCFDDAA3-85A8-484C-9040-A86601BE2F2D}" presName="sibTrans" presStyleCnt="0"/>
      <dgm:spPr/>
    </dgm:pt>
    <dgm:pt modelId="{C792C977-D69C-46AF-B62A-14723985CB06}" type="pres">
      <dgm:prSet presAssocID="{78E17DDC-FF90-45D9-A3BD-F5536805D306}" presName="node" presStyleLbl="node1" presStyleIdx="3" presStyleCnt="8">
        <dgm:presLayoutVars>
          <dgm:bulletEnabled val="1"/>
        </dgm:presLayoutVars>
      </dgm:prSet>
      <dgm:spPr/>
    </dgm:pt>
    <dgm:pt modelId="{AAAE8622-4280-470C-A2B9-A4586F760716}" type="pres">
      <dgm:prSet presAssocID="{7D5ABC6A-538D-4272-805B-6C28897C0D8A}" presName="sibTrans" presStyleCnt="0"/>
      <dgm:spPr/>
    </dgm:pt>
    <dgm:pt modelId="{A6C399E0-A5CF-4E0B-8D84-1881A8609344}" type="pres">
      <dgm:prSet presAssocID="{132AA8A2-021B-4939-9AC8-94D2292E113E}" presName="node" presStyleLbl="node1" presStyleIdx="4" presStyleCnt="8">
        <dgm:presLayoutVars>
          <dgm:bulletEnabled val="1"/>
        </dgm:presLayoutVars>
      </dgm:prSet>
      <dgm:spPr/>
    </dgm:pt>
    <dgm:pt modelId="{CD7EB304-8D18-49AD-BF75-00998778322E}" type="pres">
      <dgm:prSet presAssocID="{8918D946-C176-41BC-A26F-7256FE2AD13E}" presName="sibTrans" presStyleCnt="0"/>
      <dgm:spPr/>
    </dgm:pt>
    <dgm:pt modelId="{ED6E3235-C591-4511-BFA1-ECFA376B0324}" type="pres">
      <dgm:prSet presAssocID="{DBE402F1-6AE1-4CD6-91C9-302F0410C1D3}" presName="node" presStyleLbl="node1" presStyleIdx="5" presStyleCnt="8">
        <dgm:presLayoutVars>
          <dgm:bulletEnabled val="1"/>
        </dgm:presLayoutVars>
      </dgm:prSet>
      <dgm:spPr/>
    </dgm:pt>
    <dgm:pt modelId="{27AF3E32-CD80-4909-974A-0C33B30F144D}" type="pres">
      <dgm:prSet presAssocID="{70D6A90B-1358-4213-9C1D-F041B07663E0}" presName="sibTrans" presStyleCnt="0"/>
      <dgm:spPr/>
    </dgm:pt>
    <dgm:pt modelId="{59D0A725-6036-472A-89D9-6038A5D6490D}" type="pres">
      <dgm:prSet presAssocID="{21188DAD-AE90-48A1-996F-E6295E9CE2A5}" presName="node" presStyleLbl="node1" presStyleIdx="6" presStyleCnt="8">
        <dgm:presLayoutVars>
          <dgm:bulletEnabled val="1"/>
        </dgm:presLayoutVars>
      </dgm:prSet>
      <dgm:spPr/>
    </dgm:pt>
    <dgm:pt modelId="{AA6198BF-FC4C-4B5C-A064-ACD60FB74FCE}" type="pres">
      <dgm:prSet presAssocID="{C12EC556-9B62-4EAA-904B-867065411617}" presName="sibTrans" presStyleCnt="0"/>
      <dgm:spPr/>
    </dgm:pt>
    <dgm:pt modelId="{277D4515-CE11-4C6A-A352-CC6738E51D16}" type="pres">
      <dgm:prSet presAssocID="{8A3780C5-E427-477C-B90D-366F18E8DC8C}" presName="node" presStyleLbl="node1" presStyleIdx="7" presStyleCnt="8">
        <dgm:presLayoutVars>
          <dgm:bulletEnabled val="1"/>
        </dgm:presLayoutVars>
      </dgm:prSet>
      <dgm:spPr/>
    </dgm:pt>
  </dgm:ptLst>
  <dgm:cxnLst>
    <dgm:cxn modelId="{A19DDC11-49DB-48EB-82D3-32708CD7F31D}" srcId="{76541AD9-C136-4F30-A34A-890F5D345262}" destId="{102AEEC7-AD90-4B85-8758-0703D7CF630B}" srcOrd="0" destOrd="0" parTransId="{F993DA76-5B0B-41B4-8860-D69484F8EA82}" sibTransId="{4D9103F4-61C9-4906-BEA7-87A5B43D9579}"/>
    <dgm:cxn modelId="{4222462A-F119-48E2-ACD0-5E133335BD03}" srcId="{76541AD9-C136-4F30-A34A-890F5D345262}" destId="{21188DAD-AE90-48A1-996F-E6295E9CE2A5}" srcOrd="6" destOrd="0" parTransId="{41B93CEC-B4E6-4B28-ADA3-D387C0DE69BB}" sibTransId="{C12EC556-9B62-4EAA-904B-867065411617}"/>
    <dgm:cxn modelId="{B008CE2D-6409-4792-90E1-E50162A9B0FF}" type="presOf" srcId="{E85156CE-8889-48BA-A457-C57157006E2B}" destId="{785D271D-037B-43A4-9EBA-DFBF16AA2068}" srcOrd="0" destOrd="0" presId="urn:microsoft.com/office/officeart/2005/8/layout/default"/>
    <dgm:cxn modelId="{F4D10837-E5C0-44CA-8943-46BC0B2A9BAA}" srcId="{76541AD9-C136-4F30-A34A-890F5D345262}" destId="{78E17DDC-FF90-45D9-A3BD-F5536805D306}" srcOrd="3" destOrd="0" parTransId="{9224DDDE-D16D-4B2D-8CC2-E7A12E0A8168}" sibTransId="{7D5ABC6A-538D-4272-805B-6C28897C0D8A}"/>
    <dgm:cxn modelId="{2C790843-13BA-4A3D-AEBF-0FEB03BD0FDD}" srcId="{76541AD9-C136-4F30-A34A-890F5D345262}" destId="{DBE402F1-6AE1-4CD6-91C9-302F0410C1D3}" srcOrd="5" destOrd="0" parTransId="{179F8B99-A80B-41B3-A2A8-844E511169E9}" sibTransId="{70D6A90B-1358-4213-9C1D-F041B07663E0}"/>
    <dgm:cxn modelId="{6AFFD269-38B7-4F5A-90B9-D498135B3312}" type="presOf" srcId="{78E17DDC-FF90-45D9-A3BD-F5536805D306}" destId="{C792C977-D69C-46AF-B62A-14723985CB06}" srcOrd="0" destOrd="0" presId="urn:microsoft.com/office/officeart/2005/8/layout/default"/>
    <dgm:cxn modelId="{E15BF04E-42A1-4345-BB7E-21A8A59AE80E}" type="presOf" srcId="{76541AD9-C136-4F30-A34A-890F5D345262}" destId="{6FE01A8F-716D-4607-BA28-07F7CEFFC43E}" srcOrd="0" destOrd="0" presId="urn:microsoft.com/office/officeart/2005/8/layout/default"/>
    <dgm:cxn modelId="{467B0951-88A6-4E33-AB3E-E37BEC87021B}" srcId="{76541AD9-C136-4F30-A34A-890F5D345262}" destId="{132AA8A2-021B-4939-9AC8-94D2292E113E}" srcOrd="4" destOrd="0" parTransId="{93820CAC-224C-4D10-B3CB-7A5605719134}" sibTransId="{8918D946-C176-41BC-A26F-7256FE2AD13E}"/>
    <dgm:cxn modelId="{FA41EF96-BA78-456C-B7B5-6737793C3C88}" type="presOf" srcId="{132AA8A2-021B-4939-9AC8-94D2292E113E}" destId="{A6C399E0-A5CF-4E0B-8D84-1881A8609344}" srcOrd="0" destOrd="0" presId="urn:microsoft.com/office/officeart/2005/8/layout/default"/>
    <dgm:cxn modelId="{CC0E849A-8185-4CE4-ABAA-EF243A020F2D}" type="presOf" srcId="{21188DAD-AE90-48A1-996F-E6295E9CE2A5}" destId="{59D0A725-6036-472A-89D9-6038A5D6490D}" srcOrd="0" destOrd="0" presId="urn:microsoft.com/office/officeart/2005/8/layout/default"/>
    <dgm:cxn modelId="{427661A1-1653-4674-8409-277F951E69E6}" type="presOf" srcId="{8A3780C5-E427-477C-B90D-366F18E8DC8C}" destId="{277D4515-CE11-4C6A-A352-CC6738E51D16}" srcOrd="0" destOrd="0" presId="urn:microsoft.com/office/officeart/2005/8/layout/default"/>
    <dgm:cxn modelId="{A51480E4-9DCF-4722-A2F2-2FEA2E1AF471}" type="presOf" srcId="{102AEEC7-AD90-4B85-8758-0703D7CF630B}" destId="{E20B5B9F-481E-43A8-A7EC-4ACACA3721F5}" srcOrd="0" destOrd="0" presId="urn:microsoft.com/office/officeart/2005/8/layout/default"/>
    <dgm:cxn modelId="{CD2294E6-980D-4611-B8DC-4B7348FBB8AD}" srcId="{76541AD9-C136-4F30-A34A-890F5D345262}" destId="{E85156CE-8889-48BA-A457-C57157006E2B}" srcOrd="1" destOrd="0" parTransId="{DE09ED56-1160-41F8-8B55-8C437C051BE9}" sibTransId="{2752EE4D-C21F-4C44-AFAD-DFCB424DF2E3}"/>
    <dgm:cxn modelId="{70EB6DE9-4F98-4F39-9063-ABD34D39AC8D}" srcId="{76541AD9-C136-4F30-A34A-890F5D345262}" destId="{28CA8685-7FFC-4FBC-B680-BA43A6888812}" srcOrd="2" destOrd="0" parTransId="{BACE99A5-4CAD-413F-AD4B-0D17802AB110}" sibTransId="{BCFDDAA3-85A8-484C-9040-A86601BE2F2D}"/>
    <dgm:cxn modelId="{3D1F94EB-36DC-4ED2-B3E5-236633258133}" type="presOf" srcId="{DBE402F1-6AE1-4CD6-91C9-302F0410C1D3}" destId="{ED6E3235-C591-4511-BFA1-ECFA376B0324}" srcOrd="0" destOrd="0" presId="urn:microsoft.com/office/officeart/2005/8/layout/default"/>
    <dgm:cxn modelId="{5EB445EC-3F29-49D8-B76F-5EC7419698E8}" srcId="{76541AD9-C136-4F30-A34A-890F5D345262}" destId="{8A3780C5-E427-477C-B90D-366F18E8DC8C}" srcOrd="7" destOrd="0" parTransId="{93C6FDA8-2441-4301-9191-661FDB42FF17}" sibTransId="{3BDBAB39-AC7A-4491-BDFE-5EE053D28031}"/>
    <dgm:cxn modelId="{7BB85EF7-E555-4EE3-B2F6-9964D3C654EB}" type="presOf" srcId="{28CA8685-7FFC-4FBC-B680-BA43A6888812}" destId="{C14DA26C-25A6-4D50-96E9-BCB93FB3C777}" srcOrd="0" destOrd="0" presId="urn:microsoft.com/office/officeart/2005/8/layout/default"/>
    <dgm:cxn modelId="{737840F2-1AC2-419F-A63A-41B5D87D6F00}" type="presParOf" srcId="{6FE01A8F-716D-4607-BA28-07F7CEFFC43E}" destId="{E20B5B9F-481E-43A8-A7EC-4ACACA3721F5}" srcOrd="0" destOrd="0" presId="urn:microsoft.com/office/officeart/2005/8/layout/default"/>
    <dgm:cxn modelId="{68AF9263-A11E-4037-86D3-C1A75B3BE14C}" type="presParOf" srcId="{6FE01A8F-716D-4607-BA28-07F7CEFFC43E}" destId="{E2F5DCB2-D25D-40E5-8740-361EB4EF2F20}" srcOrd="1" destOrd="0" presId="urn:microsoft.com/office/officeart/2005/8/layout/default"/>
    <dgm:cxn modelId="{CBD51865-8FA0-47B5-A619-D7CFDA4D0367}" type="presParOf" srcId="{6FE01A8F-716D-4607-BA28-07F7CEFFC43E}" destId="{785D271D-037B-43A4-9EBA-DFBF16AA2068}" srcOrd="2" destOrd="0" presId="urn:microsoft.com/office/officeart/2005/8/layout/default"/>
    <dgm:cxn modelId="{D52B3F1C-D29F-41E7-B3CF-ED221719E6C4}" type="presParOf" srcId="{6FE01A8F-716D-4607-BA28-07F7CEFFC43E}" destId="{96B7CC5B-79D7-4D70-A287-E8010A47905F}" srcOrd="3" destOrd="0" presId="urn:microsoft.com/office/officeart/2005/8/layout/default"/>
    <dgm:cxn modelId="{A4CCB74C-1AAA-404A-925D-C003EDD2B18B}" type="presParOf" srcId="{6FE01A8F-716D-4607-BA28-07F7CEFFC43E}" destId="{C14DA26C-25A6-4D50-96E9-BCB93FB3C777}" srcOrd="4" destOrd="0" presId="urn:microsoft.com/office/officeart/2005/8/layout/default"/>
    <dgm:cxn modelId="{EC973347-AE98-42D0-B76C-54E1D8DA4A34}" type="presParOf" srcId="{6FE01A8F-716D-4607-BA28-07F7CEFFC43E}" destId="{4706EF15-9611-485B-B959-14E22B920AF6}" srcOrd="5" destOrd="0" presId="urn:microsoft.com/office/officeart/2005/8/layout/default"/>
    <dgm:cxn modelId="{5A0CED93-C208-4CBC-8591-5B0C75A81DA6}" type="presParOf" srcId="{6FE01A8F-716D-4607-BA28-07F7CEFFC43E}" destId="{C792C977-D69C-46AF-B62A-14723985CB06}" srcOrd="6" destOrd="0" presId="urn:microsoft.com/office/officeart/2005/8/layout/default"/>
    <dgm:cxn modelId="{979CBD26-A2C3-41D9-B238-E6C6E953B893}" type="presParOf" srcId="{6FE01A8F-716D-4607-BA28-07F7CEFFC43E}" destId="{AAAE8622-4280-470C-A2B9-A4586F760716}" srcOrd="7" destOrd="0" presId="urn:microsoft.com/office/officeart/2005/8/layout/default"/>
    <dgm:cxn modelId="{2F7D117C-B7F1-4CB1-AB02-763EA199062A}" type="presParOf" srcId="{6FE01A8F-716D-4607-BA28-07F7CEFFC43E}" destId="{A6C399E0-A5CF-4E0B-8D84-1881A8609344}" srcOrd="8" destOrd="0" presId="urn:microsoft.com/office/officeart/2005/8/layout/default"/>
    <dgm:cxn modelId="{C23FD2F9-F5D6-464C-861C-E347EEEA4A05}" type="presParOf" srcId="{6FE01A8F-716D-4607-BA28-07F7CEFFC43E}" destId="{CD7EB304-8D18-49AD-BF75-00998778322E}" srcOrd="9" destOrd="0" presId="urn:microsoft.com/office/officeart/2005/8/layout/default"/>
    <dgm:cxn modelId="{49D55BC8-4C7B-4BDF-886B-C70C663D1C02}" type="presParOf" srcId="{6FE01A8F-716D-4607-BA28-07F7CEFFC43E}" destId="{ED6E3235-C591-4511-BFA1-ECFA376B0324}" srcOrd="10" destOrd="0" presId="urn:microsoft.com/office/officeart/2005/8/layout/default"/>
    <dgm:cxn modelId="{A3CBCE85-5318-441B-A983-C4749C163EDA}" type="presParOf" srcId="{6FE01A8F-716D-4607-BA28-07F7CEFFC43E}" destId="{27AF3E32-CD80-4909-974A-0C33B30F144D}" srcOrd="11" destOrd="0" presId="urn:microsoft.com/office/officeart/2005/8/layout/default"/>
    <dgm:cxn modelId="{916AF476-4386-4C78-8399-9BEDD0BA2D4B}" type="presParOf" srcId="{6FE01A8F-716D-4607-BA28-07F7CEFFC43E}" destId="{59D0A725-6036-472A-89D9-6038A5D6490D}" srcOrd="12" destOrd="0" presId="urn:microsoft.com/office/officeart/2005/8/layout/default"/>
    <dgm:cxn modelId="{8C1515CC-6ED4-41C2-B1D9-64F42B746EA6}" type="presParOf" srcId="{6FE01A8F-716D-4607-BA28-07F7CEFFC43E}" destId="{AA6198BF-FC4C-4B5C-A064-ACD60FB74FCE}" srcOrd="13" destOrd="0" presId="urn:microsoft.com/office/officeart/2005/8/layout/default"/>
    <dgm:cxn modelId="{0C2F892A-9EB9-4006-BE77-C3DBC85DE91F}" type="presParOf" srcId="{6FE01A8F-716D-4607-BA28-07F7CEFFC43E}" destId="{277D4515-CE11-4C6A-A352-CC6738E51D16}"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9C2210E-7ED1-4EE0-B56E-434E117F205E}" type="doc">
      <dgm:prSet loTypeId="urn:microsoft.com/office/officeart/2005/8/layout/matrix3" loCatId="matrix" qsTypeId="urn:microsoft.com/office/officeart/2005/8/quickstyle/simple1" qsCatId="simple" csTypeId="urn:microsoft.com/office/officeart/2005/8/colors/accent1_2" csCatId="accent1"/>
      <dgm:spPr/>
      <dgm:t>
        <a:bodyPr/>
        <a:lstStyle/>
        <a:p>
          <a:endParaRPr lang="en-US"/>
        </a:p>
      </dgm:t>
    </dgm:pt>
    <dgm:pt modelId="{286BAC93-8190-4FA3-ACC4-E00D8987DFF6}">
      <dgm:prSet/>
      <dgm:spPr/>
      <dgm:t>
        <a:bodyPr/>
        <a:lstStyle/>
        <a:p>
          <a:r>
            <a:rPr lang="en-GB" dirty="0"/>
            <a:t>Springboard</a:t>
          </a:r>
          <a:endParaRPr lang="en-US" dirty="0"/>
        </a:p>
      </dgm:t>
    </dgm:pt>
    <dgm:pt modelId="{F5D7A00C-DF68-475C-9AB6-27B705C4DBCC}" type="parTrans" cxnId="{E10C2D52-19AD-41E8-B57A-E734E3BA8F7C}">
      <dgm:prSet/>
      <dgm:spPr/>
      <dgm:t>
        <a:bodyPr/>
        <a:lstStyle/>
        <a:p>
          <a:endParaRPr lang="en-US"/>
        </a:p>
      </dgm:t>
    </dgm:pt>
    <dgm:pt modelId="{C0FD5998-CE8F-4E49-8619-AF4DD1B30D5F}" type="sibTrans" cxnId="{E10C2D52-19AD-41E8-B57A-E734E3BA8F7C}">
      <dgm:prSet/>
      <dgm:spPr/>
      <dgm:t>
        <a:bodyPr/>
        <a:lstStyle/>
        <a:p>
          <a:endParaRPr lang="en-US"/>
        </a:p>
      </dgm:t>
    </dgm:pt>
    <dgm:pt modelId="{ABD82D5B-0197-4340-8943-5FD16553A59D}">
      <dgm:prSet/>
      <dgm:spPr/>
      <dgm:t>
        <a:bodyPr/>
        <a:lstStyle/>
        <a:p>
          <a:r>
            <a:rPr lang="en-GB" dirty="0"/>
            <a:t>Termly family meetings</a:t>
          </a:r>
          <a:endParaRPr lang="en-US" dirty="0"/>
        </a:p>
      </dgm:t>
    </dgm:pt>
    <dgm:pt modelId="{A917EEE2-A511-494F-9AEC-21A3438856E1}" type="parTrans" cxnId="{8FBB1D11-7826-41CE-862D-C531AC8F94B1}">
      <dgm:prSet/>
      <dgm:spPr/>
      <dgm:t>
        <a:bodyPr/>
        <a:lstStyle/>
        <a:p>
          <a:endParaRPr lang="en-US"/>
        </a:p>
      </dgm:t>
    </dgm:pt>
    <dgm:pt modelId="{B8010723-E934-4B38-9DEF-010F4EE7677A}" type="sibTrans" cxnId="{8FBB1D11-7826-41CE-862D-C531AC8F94B1}">
      <dgm:prSet/>
      <dgm:spPr/>
      <dgm:t>
        <a:bodyPr/>
        <a:lstStyle/>
        <a:p>
          <a:endParaRPr lang="en-US"/>
        </a:p>
      </dgm:t>
    </dgm:pt>
    <dgm:pt modelId="{4BCC549B-9AC1-4412-AAD3-A1F653388EC7}">
      <dgm:prSet/>
      <dgm:spPr/>
      <dgm:t>
        <a:bodyPr/>
        <a:lstStyle/>
        <a:p>
          <a:r>
            <a:rPr lang="en-GB" dirty="0"/>
            <a:t>Additional funding</a:t>
          </a:r>
          <a:endParaRPr lang="en-US" dirty="0"/>
        </a:p>
      </dgm:t>
    </dgm:pt>
    <dgm:pt modelId="{E1AD7FA9-B974-40EE-8D94-27B0B7379B4F}" type="parTrans" cxnId="{2D368C76-0E7C-474D-96F3-7D73B13914E6}">
      <dgm:prSet/>
      <dgm:spPr/>
      <dgm:t>
        <a:bodyPr/>
        <a:lstStyle/>
        <a:p>
          <a:endParaRPr lang="en-US"/>
        </a:p>
      </dgm:t>
    </dgm:pt>
    <dgm:pt modelId="{8EB30753-4175-4C58-B2C1-C26BDC386E92}" type="sibTrans" cxnId="{2D368C76-0E7C-474D-96F3-7D73B13914E6}">
      <dgm:prSet/>
      <dgm:spPr/>
      <dgm:t>
        <a:bodyPr/>
        <a:lstStyle/>
        <a:p>
          <a:endParaRPr lang="en-US"/>
        </a:p>
      </dgm:t>
    </dgm:pt>
    <dgm:pt modelId="{7B515787-AB55-48E7-BF68-51CB47EE2114}">
      <dgm:prSet/>
      <dgm:spPr/>
      <dgm:t>
        <a:bodyPr/>
        <a:lstStyle/>
        <a:p>
          <a:r>
            <a:rPr lang="en-GB" dirty="0"/>
            <a:t>Support</a:t>
          </a:r>
          <a:endParaRPr lang="en-US" dirty="0"/>
        </a:p>
      </dgm:t>
    </dgm:pt>
    <dgm:pt modelId="{89A70525-B686-4DD8-8A9E-9FCDB95CB2DB}" type="parTrans" cxnId="{0D58A5D1-8F5F-4C63-9EF4-DA21577C2EB7}">
      <dgm:prSet/>
      <dgm:spPr/>
      <dgm:t>
        <a:bodyPr/>
        <a:lstStyle/>
        <a:p>
          <a:endParaRPr lang="en-US"/>
        </a:p>
      </dgm:t>
    </dgm:pt>
    <dgm:pt modelId="{0E4ABE46-8F97-4A4E-A71F-DD6468FB1B62}" type="sibTrans" cxnId="{0D58A5D1-8F5F-4C63-9EF4-DA21577C2EB7}">
      <dgm:prSet/>
      <dgm:spPr/>
      <dgm:t>
        <a:bodyPr/>
        <a:lstStyle/>
        <a:p>
          <a:endParaRPr lang="en-US"/>
        </a:p>
      </dgm:t>
    </dgm:pt>
    <dgm:pt modelId="{3F309E13-D0E6-44EB-9B53-193F35E576AB}" type="pres">
      <dgm:prSet presAssocID="{A9C2210E-7ED1-4EE0-B56E-434E117F205E}" presName="matrix" presStyleCnt="0">
        <dgm:presLayoutVars>
          <dgm:chMax val="1"/>
          <dgm:dir/>
          <dgm:resizeHandles val="exact"/>
        </dgm:presLayoutVars>
      </dgm:prSet>
      <dgm:spPr/>
    </dgm:pt>
    <dgm:pt modelId="{515EA3C5-4D77-4B59-9625-8DF9D6848F49}" type="pres">
      <dgm:prSet presAssocID="{A9C2210E-7ED1-4EE0-B56E-434E117F205E}" presName="diamond" presStyleLbl="bgShp" presStyleIdx="0" presStyleCnt="1"/>
      <dgm:spPr/>
    </dgm:pt>
    <dgm:pt modelId="{72FBF9D7-537F-4621-B5CA-3165F6C8C07E}" type="pres">
      <dgm:prSet presAssocID="{A9C2210E-7ED1-4EE0-B56E-434E117F205E}" presName="quad1" presStyleLbl="node1" presStyleIdx="0" presStyleCnt="4">
        <dgm:presLayoutVars>
          <dgm:chMax val="0"/>
          <dgm:chPref val="0"/>
          <dgm:bulletEnabled val="1"/>
        </dgm:presLayoutVars>
      </dgm:prSet>
      <dgm:spPr/>
    </dgm:pt>
    <dgm:pt modelId="{A96A7E1D-5F74-4A15-932A-B78A13B71741}" type="pres">
      <dgm:prSet presAssocID="{A9C2210E-7ED1-4EE0-B56E-434E117F205E}" presName="quad2" presStyleLbl="node1" presStyleIdx="1" presStyleCnt="4" custLinFactNeighborX="-2101">
        <dgm:presLayoutVars>
          <dgm:chMax val="0"/>
          <dgm:chPref val="0"/>
          <dgm:bulletEnabled val="1"/>
        </dgm:presLayoutVars>
      </dgm:prSet>
      <dgm:spPr/>
    </dgm:pt>
    <dgm:pt modelId="{FE77C9A7-D41B-43D6-92A1-C6A8FD3889B8}" type="pres">
      <dgm:prSet presAssocID="{A9C2210E-7ED1-4EE0-B56E-434E117F205E}" presName="quad3" presStyleLbl="node1" presStyleIdx="2" presStyleCnt="4">
        <dgm:presLayoutVars>
          <dgm:chMax val="0"/>
          <dgm:chPref val="0"/>
          <dgm:bulletEnabled val="1"/>
        </dgm:presLayoutVars>
      </dgm:prSet>
      <dgm:spPr/>
    </dgm:pt>
    <dgm:pt modelId="{A836F550-2326-4AA2-BE24-1AD057ABE85A}" type="pres">
      <dgm:prSet presAssocID="{A9C2210E-7ED1-4EE0-B56E-434E117F205E}" presName="quad4" presStyleLbl="node1" presStyleIdx="3" presStyleCnt="4">
        <dgm:presLayoutVars>
          <dgm:chMax val="0"/>
          <dgm:chPref val="0"/>
          <dgm:bulletEnabled val="1"/>
        </dgm:presLayoutVars>
      </dgm:prSet>
      <dgm:spPr/>
    </dgm:pt>
  </dgm:ptLst>
  <dgm:cxnLst>
    <dgm:cxn modelId="{8FBB1D11-7826-41CE-862D-C531AC8F94B1}" srcId="{A9C2210E-7ED1-4EE0-B56E-434E117F205E}" destId="{ABD82D5B-0197-4340-8943-5FD16553A59D}" srcOrd="1" destOrd="0" parTransId="{A917EEE2-A511-494F-9AEC-21A3438856E1}" sibTransId="{B8010723-E934-4B38-9DEF-010F4EE7677A}"/>
    <dgm:cxn modelId="{C853581A-57D4-479A-A297-962E89322E98}" type="presOf" srcId="{4BCC549B-9AC1-4412-AAD3-A1F653388EC7}" destId="{FE77C9A7-D41B-43D6-92A1-C6A8FD3889B8}" srcOrd="0" destOrd="0" presId="urn:microsoft.com/office/officeart/2005/8/layout/matrix3"/>
    <dgm:cxn modelId="{F0789822-0E28-48D2-97BF-99B4434FB37A}" type="presOf" srcId="{ABD82D5B-0197-4340-8943-5FD16553A59D}" destId="{A96A7E1D-5F74-4A15-932A-B78A13B71741}" srcOrd="0" destOrd="0" presId="urn:microsoft.com/office/officeart/2005/8/layout/matrix3"/>
    <dgm:cxn modelId="{E10C2D52-19AD-41E8-B57A-E734E3BA8F7C}" srcId="{A9C2210E-7ED1-4EE0-B56E-434E117F205E}" destId="{286BAC93-8190-4FA3-ACC4-E00D8987DFF6}" srcOrd="0" destOrd="0" parTransId="{F5D7A00C-DF68-475C-9AB6-27B705C4DBCC}" sibTransId="{C0FD5998-CE8F-4E49-8619-AF4DD1B30D5F}"/>
    <dgm:cxn modelId="{9D585075-CB19-4F9C-925E-217FED3E859C}" type="presOf" srcId="{A9C2210E-7ED1-4EE0-B56E-434E117F205E}" destId="{3F309E13-D0E6-44EB-9B53-193F35E576AB}" srcOrd="0" destOrd="0" presId="urn:microsoft.com/office/officeart/2005/8/layout/matrix3"/>
    <dgm:cxn modelId="{2D368C76-0E7C-474D-96F3-7D73B13914E6}" srcId="{A9C2210E-7ED1-4EE0-B56E-434E117F205E}" destId="{4BCC549B-9AC1-4412-AAD3-A1F653388EC7}" srcOrd="2" destOrd="0" parTransId="{E1AD7FA9-B974-40EE-8D94-27B0B7379B4F}" sibTransId="{8EB30753-4175-4C58-B2C1-C26BDC386E92}"/>
    <dgm:cxn modelId="{21E58886-7212-4215-BCB3-B952A99DF2D5}" type="presOf" srcId="{7B515787-AB55-48E7-BF68-51CB47EE2114}" destId="{A836F550-2326-4AA2-BE24-1AD057ABE85A}" srcOrd="0" destOrd="0" presId="urn:microsoft.com/office/officeart/2005/8/layout/matrix3"/>
    <dgm:cxn modelId="{0DDF24CD-E604-4E23-BDFD-096DD4108CAD}" type="presOf" srcId="{286BAC93-8190-4FA3-ACC4-E00D8987DFF6}" destId="{72FBF9D7-537F-4621-B5CA-3165F6C8C07E}" srcOrd="0" destOrd="0" presId="urn:microsoft.com/office/officeart/2005/8/layout/matrix3"/>
    <dgm:cxn modelId="{0D58A5D1-8F5F-4C63-9EF4-DA21577C2EB7}" srcId="{A9C2210E-7ED1-4EE0-B56E-434E117F205E}" destId="{7B515787-AB55-48E7-BF68-51CB47EE2114}" srcOrd="3" destOrd="0" parTransId="{89A70525-B686-4DD8-8A9E-9FCDB95CB2DB}" sibTransId="{0E4ABE46-8F97-4A4E-A71F-DD6468FB1B62}"/>
    <dgm:cxn modelId="{59F5A41C-BBC5-4482-A387-27B8ACC4489D}" type="presParOf" srcId="{3F309E13-D0E6-44EB-9B53-193F35E576AB}" destId="{515EA3C5-4D77-4B59-9625-8DF9D6848F49}" srcOrd="0" destOrd="0" presId="urn:microsoft.com/office/officeart/2005/8/layout/matrix3"/>
    <dgm:cxn modelId="{7B0FDFF0-6754-406A-90E9-294D9401EB2B}" type="presParOf" srcId="{3F309E13-D0E6-44EB-9B53-193F35E576AB}" destId="{72FBF9D7-537F-4621-B5CA-3165F6C8C07E}" srcOrd="1" destOrd="0" presId="urn:microsoft.com/office/officeart/2005/8/layout/matrix3"/>
    <dgm:cxn modelId="{0EC39CF9-D3E6-43E4-B94B-3D73336D4610}" type="presParOf" srcId="{3F309E13-D0E6-44EB-9B53-193F35E576AB}" destId="{A96A7E1D-5F74-4A15-932A-B78A13B71741}" srcOrd="2" destOrd="0" presId="urn:microsoft.com/office/officeart/2005/8/layout/matrix3"/>
    <dgm:cxn modelId="{DF26C5B5-BAB1-4CF5-A69F-54645A3EE87D}" type="presParOf" srcId="{3F309E13-D0E6-44EB-9B53-193F35E576AB}" destId="{FE77C9A7-D41B-43D6-92A1-C6A8FD3889B8}" srcOrd="3" destOrd="0" presId="urn:microsoft.com/office/officeart/2005/8/layout/matrix3"/>
    <dgm:cxn modelId="{35FF1B1C-5BDE-480D-9DE3-8040142AD62E}" type="presParOf" srcId="{3F309E13-D0E6-44EB-9B53-193F35E576AB}" destId="{A836F550-2326-4AA2-BE24-1AD057ABE85A}"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9BC3ED8-CF1D-47A1-8323-E87387761D3E}" type="doc">
      <dgm:prSet loTypeId="urn:microsoft.com/office/officeart/2005/8/layout/vProcess5" loCatId="process" qsTypeId="urn:microsoft.com/office/officeart/2005/8/quickstyle/simple1" qsCatId="simple" csTypeId="urn:microsoft.com/office/officeart/2005/8/colors/colorful1" csCatId="colorful"/>
      <dgm:spPr/>
      <dgm:t>
        <a:bodyPr/>
        <a:lstStyle/>
        <a:p>
          <a:endParaRPr lang="en-US"/>
        </a:p>
      </dgm:t>
    </dgm:pt>
    <dgm:pt modelId="{63AB8AF8-A78C-4CFF-A2F7-A4FBC714FE84}">
      <dgm:prSet/>
      <dgm:spPr/>
      <dgm:t>
        <a:bodyPr/>
        <a:lstStyle/>
        <a:p>
          <a:r>
            <a:rPr lang="en-GB">
              <a:latin typeface="+mj-lt"/>
            </a:rPr>
            <a:t>A summary document which details the child’s views, strengths, special educational needs, and how to help the child/young person reach the identified outcomes</a:t>
          </a:r>
          <a:endParaRPr lang="en-US">
            <a:latin typeface="+mj-lt"/>
          </a:endParaRPr>
        </a:p>
      </dgm:t>
    </dgm:pt>
    <dgm:pt modelId="{FEE7508C-A432-41F9-9E9E-03EDB4C4DCC7}" type="parTrans" cxnId="{637D299B-F5C1-49F3-BE8B-11BC67279057}">
      <dgm:prSet/>
      <dgm:spPr/>
      <dgm:t>
        <a:bodyPr/>
        <a:lstStyle/>
        <a:p>
          <a:endParaRPr lang="en-US"/>
        </a:p>
      </dgm:t>
    </dgm:pt>
    <dgm:pt modelId="{C1EDF549-8947-4949-A44C-41F7D3012AC9}" type="sibTrans" cxnId="{637D299B-F5C1-49F3-BE8B-11BC67279057}">
      <dgm:prSet/>
      <dgm:spPr/>
      <dgm:t>
        <a:bodyPr/>
        <a:lstStyle/>
        <a:p>
          <a:endParaRPr lang="en-US"/>
        </a:p>
      </dgm:t>
    </dgm:pt>
    <dgm:pt modelId="{17B4ED69-2E08-43A6-B761-334C8FF8281C}">
      <dgm:prSet/>
      <dgm:spPr/>
      <dgm:t>
        <a:bodyPr/>
        <a:lstStyle/>
        <a:p>
          <a:r>
            <a:rPr lang="en-GB">
              <a:latin typeface="+mj-lt"/>
            </a:rPr>
            <a:t>School with parents apply for the plan</a:t>
          </a:r>
          <a:endParaRPr lang="en-US">
            <a:latin typeface="+mj-lt"/>
          </a:endParaRPr>
        </a:p>
      </dgm:t>
    </dgm:pt>
    <dgm:pt modelId="{B1C7C616-FB61-4615-B1AB-46CE8B9B65B1}" type="parTrans" cxnId="{09B1DF37-E3BB-411D-8A7C-00E415929325}">
      <dgm:prSet/>
      <dgm:spPr/>
      <dgm:t>
        <a:bodyPr/>
        <a:lstStyle/>
        <a:p>
          <a:endParaRPr lang="en-US"/>
        </a:p>
      </dgm:t>
    </dgm:pt>
    <dgm:pt modelId="{EF3FD33C-69D6-48EF-89BD-E5493425241D}" type="sibTrans" cxnId="{09B1DF37-E3BB-411D-8A7C-00E415929325}">
      <dgm:prSet/>
      <dgm:spPr/>
      <dgm:t>
        <a:bodyPr/>
        <a:lstStyle/>
        <a:p>
          <a:endParaRPr lang="en-US"/>
        </a:p>
      </dgm:t>
    </dgm:pt>
    <dgm:pt modelId="{FAB348C1-938E-4C6C-A7F2-1CF9A6C03D91}">
      <dgm:prSet/>
      <dgm:spPr/>
      <dgm:t>
        <a:bodyPr/>
        <a:lstStyle/>
        <a:p>
          <a:r>
            <a:rPr lang="en-GB">
              <a:latin typeface="+mj-lt"/>
            </a:rPr>
            <a:t>Lengthy process</a:t>
          </a:r>
          <a:endParaRPr lang="en-US">
            <a:latin typeface="+mj-lt"/>
          </a:endParaRPr>
        </a:p>
      </dgm:t>
    </dgm:pt>
    <dgm:pt modelId="{9BC4E1C4-EF5C-47D7-A6C6-8585DFBBEE8D}" type="parTrans" cxnId="{CA8BC490-AE81-4FBC-AB4C-C8F8B907ADE1}">
      <dgm:prSet/>
      <dgm:spPr/>
      <dgm:t>
        <a:bodyPr/>
        <a:lstStyle/>
        <a:p>
          <a:endParaRPr lang="en-US"/>
        </a:p>
      </dgm:t>
    </dgm:pt>
    <dgm:pt modelId="{91B70628-311D-44D0-8979-86E5B11E4EBC}" type="sibTrans" cxnId="{CA8BC490-AE81-4FBC-AB4C-C8F8B907ADE1}">
      <dgm:prSet/>
      <dgm:spPr/>
      <dgm:t>
        <a:bodyPr/>
        <a:lstStyle/>
        <a:p>
          <a:endParaRPr lang="en-US"/>
        </a:p>
      </dgm:t>
    </dgm:pt>
    <dgm:pt modelId="{EDAD47FC-7107-4183-A591-C0C9F63BA0D3}">
      <dgm:prSet/>
      <dgm:spPr/>
      <dgm:t>
        <a:bodyPr/>
        <a:lstStyle/>
        <a:p>
          <a:r>
            <a:rPr lang="en-GB">
              <a:latin typeface="+mj-lt"/>
            </a:rPr>
            <a:t>If a child needs a special school, they need this</a:t>
          </a:r>
          <a:endParaRPr lang="en-US">
            <a:latin typeface="+mj-lt"/>
          </a:endParaRPr>
        </a:p>
      </dgm:t>
    </dgm:pt>
    <dgm:pt modelId="{E9684A80-596C-4A93-B0FD-160C74A07BF4}" type="parTrans" cxnId="{EAFD0A4F-5259-4115-9BA6-2741AABBF065}">
      <dgm:prSet/>
      <dgm:spPr/>
      <dgm:t>
        <a:bodyPr/>
        <a:lstStyle/>
        <a:p>
          <a:endParaRPr lang="en-US"/>
        </a:p>
      </dgm:t>
    </dgm:pt>
    <dgm:pt modelId="{A1322BC0-C2DC-46E0-ABBD-096228626EA8}" type="sibTrans" cxnId="{EAFD0A4F-5259-4115-9BA6-2741AABBF065}">
      <dgm:prSet/>
      <dgm:spPr/>
      <dgm:t>
        <a:bodyPr/>
        <a:lstStyle/>
        <a:p>
          <a:endParaRPr lang="en-US"/>
        </a:p>
      </dgm:t>
    </dgm:pt>
    <dgm:pt modelId="{6847D8ED-BB0A-413E-BA5F-8214580DD4E6}">
      <dgm:prSet/>
      <dgm:spPr/>
      <dgm:t>
        <a:bodyPr/>
        <a:lstStyle/>
        <a:p>
          <a:r>
            <a:rPr lang="en-GB">
              <a:latin typeface="+mj-lt"/>
            </a:rPr>
            <a:t>Draws on reports from school, home, paediatrician, and Educational psychologists, and any other outside agencies</a:t>
          </a:r>
          <a:endParaRPr lang="en-US">
            <a:latin typeface="+mj-lt"/>
          </a:endParaRPr>
        </a:p>
      </dgm:t>
    </dgm:pt>
    <dgm:pt modelId="{EDE63C3C-30C6-4ABB-A2D9-E7C29EBF2274}" type="parTrans" cxnId="{B7FBDFB7-2234-4F9A-AEC6-81F64AACAF2A}">
      <dgm:prSet/>
      <dgm:spPr/>
      <dgm:t>
        <a:bodyPr/>
        <a:lstStyle/>
        <a:p>
          <a:endParaRPr lang="en-US"/>
        </a:p>
      </dgm:t>
    </dgm:pt>
    <dgm:pt modelId="{2F5DF486-4969-4091-8222-A496F4437828}" type="sibTrans" cxnId="{B7FBDFB7-2234-4F9A-AEC6-81F64AACAF2A}">
      <dgm:prSet/>
      <dgm:spPr/>
      <dgm:t>
        <a:bodyPr/>
        <a:lstStyle/>
        <a:p>
          <a:endParaRPr lang="en-US"/>
        </a:p>
      </dgm:t>
    </dgm:pt>
    <dgm:pt modelId="{6CAA50FC-60AE-4E31-B56C-C2F83EACB87E}" type="pres">
      <dgm:prSet presAssocID="{59BC3ED8-CF1D-47A1-8323-E87387761D3E}" presName="outerComposite" presStyleCnt="0">
        <dgm:presLayoutVars>
          <dgm:chMax val="5"/>
          <dgm:dir/>
          <dgm:resizeHandles val="exact"/>
        </dgm:presLayoutVars>
      </dgm:prSet>
      <dgm:spPr/>
    </dgm:pt>
    <dgm:pt modelId="{3CBFA915-98A2-4F39-A97C-C391B6ED17F2}" type="pres">
      <dgm:prSet presAssocID="{59BC3ED8-CF1D-47A1-8323-E87387761D3E}" presName="dummyMaxCanvas" presStyleCnt="0">
        <dgm:presLayoutVars/>
      </dgm:prSet>
      <dgm:spPr/>
    </dgm:pt>
    <dgm:pt modelId="{8723C928-4551-4051-B67E-2F279E719C1A}" type="pres">
      <dgm:prSet presAssocID="{59BC3ED8-CF1D-47A1-8323-E87387761D3E}" presName="FiveNodes_1" presStyleLbl="node1" presStyleIdx="0" presStyleCnt="5">
        <dgm:presLayoutVars>
          <dgm:bulletEnabled val="1"/>
        </dgm:presLayoutVars>
      </dgm:prSet>
      <dgm:spPr/>
    </dgm:pt>
    <dgm:pt modelId="{922476EE-B5F9-42C5-9043-0EAA6B49E4B6}" type="pres">
      <dgm:prSet presAssocID="{59BC3ED8-CF1D-47A1-8323-E87387761D3E}" presName="FiveNodes_2" presStyleLbl="node1" presStyleIdx="1" presStyleCnt="5">
        <dgm:presLayoutVars>
          <dgm:bulletEnabled val="1"/>
        </dgm:presLayoutVars>
      </dgm:prSet>
      <dgm:spPr/>
    </dgm:pt>
    <dgm:pt modelId="{921E60E0-58DD-4125-9B31-CA13219567B3}" type="pres">
      <dgm:prSet presAssocID="{59BC3ED8-CF1D-47A1-8323-E87387761D3E}" presName="FiveNodes_3" presStyleLbl="node1" presStyleIdx="2" presStyleCnt="5">
        <dgm:presLayoutVars>
          <dgm:bulletEnabled val="1"/>
        </dgm:presLayoutVars>
      </dgm:prSet>
      <dgm:spPr/>
    </dgm:pt>
    <dgm:pt modelId="{6781B821-18CE-49EB-8A43-E33AD51EB30B}" type="pres">
      <dgm:prSet presAssocID="{59BC3ED8-CF1D-47A1-8323-E87387761D3E}" presName="FiveNodes_4" presStyleLbl="node1" presStyleIdx="3" presStyleCnt="5">
        <dgm:presLayoutVars>
          <dgm:bulletEnabled val="1"/>
        </dgm:presLayoutVars>
      </dgm:prSet>
      <dgm:spPr/>
    </dgm:pt>
    <dgm:pt modelId="{79C5C553-6745-4AA9-B410-E38CC090369B}" type="pres">
      <dgm:prSet presAssocID="{59BC3ED8-CF1D-47A1-8323-E87387761D3E}" presName="FiveNodes_5" presStyleLbl="node1" presStyleIdx="4" presStyleCnt="5">
        <dgm:presLayoutVars>
          <dgm:bulletEnabled val="1"/>
        </dgm:presLayoutVars>
      </dgm:prSet>
      <dgm:spPr/>
    </dgm:pt>
    <dgm:pt modelId="{4B5EDAB6-EEFE-4DA0-A0C8-0B3C2720FA14}" type="pres">
      <dgm:prSet presAssocID="{59BC3ED8-CF1D-47A1-8323-E87387761D3E}" presName="FiveConn_1-2" presStyleLbl="fgAccFollowNode1" presStyleIdx="0" presStyleCnt="4">
        <dgm:presLayoutVars>
          <dgm:bulletEnabled val="1"/>
        </dgm:presLayoutVars>
      </dgm:prSet>
      <dgm:spPr/>
    </dgm:pt>
    <dgm:pt modelId="{8DCF39D5-EE92-43FF-B759-F4AC95647EE1}" type="pres">
      <dgm:prSet presAssocID="{59BC3ED8-CF1D-47A1-8323-E87387761D3E}" presName="FiveConn_2-3" presStyleLbl="fgAccFollowNode1" presStyleIdx="1" presStyleCnt="4">
        <dgm:presLayoutVars>
          <dgm:bulletEnabled val="1"/>
        </dgm:presLayoutVars>
      </dgm:prSet>
      <dgm:spPr/>
    </dgm:pt>
    <dgm:pt modelId="{EC85E0A9-85E1-4298-9919-61AA22F0991C}" type="pres">
      <dgm:prSet presAssocID="{59BC3ED8-CF1D-47A1-8323-E87387761D3E}" presName="FiveConn_3-4" presStyleLbl="fgAccFollowNode1" presStyleIdx="2" presStyleCnt="4">
        <dgm:presLayoutVars>
          <dgm:bulletEnabled val="1"/>
        </dgm:presLayoutVars>
      </dgm:prSet>
      <dgm:spPr/>
    </dgm:pt>
    <dgm:pt modelId="{F4D6BEAB-FC0B-4514-8353-E55A661A5896}" type="pres">
      <dgm:prSet presAssocID="{59BC3ED8-CF1D-47A1-8323-E87387761D3E}" presName="FiveConn_4-5" presStyleLbl="fgAccFollowNode1" presStyleIdx="3" presStyleCnt="4">
        <dgm:presLayoutVars>
          <dgm:bulletEnabled val="1"/>
        </dgm:presLayoutVars>
      </dgm:prSet>
      <dgm:spPr/>
    </dgm:pt>
    <dgm:pt modelId="{F771B805-7191-4164-8E17-FFB900AF99A7}" type="pres">
      <dgm:prSet presAssocID="{59BC3ED8-CF1D-47A1-8323-E87387761D3E}" presName="FiveNodes_1_text" presStyleLbl="node1" presStyleIdx="4" presStyleCnt="5">
        <dgm:presLayoutVars>
          <dgm:bulletEnabled val="1"/>
        </dgm:presLayoutVars>
      </dgm:prSet>
      <dgm:spPr/>
    </dgm:pt>
    <dgm:pt modelId="{ABC397E7-7E08-48B6-B4C1-50DD2795A876}" type="pres">
      <dgm:prSet presAssocID="{59BC3ED8-CF1D-47A1-8323-E87387761D3E}" presName="FiveNodes_2_text" presStyleLbl="node1" presStyleIdx="4" presStyleCnt="5">
        <dgm:presLayoutVars>
          <dgm:bulletEnabled val="1"/>
        </dgm:presLayoutVars>
      </dgm:prSet>
      <dgm:spPr/>
    </dgm:pt>
    <dgm:pt modelId="{EE3A5979-3328-4F74-8A46-0CEA5C78EBA3}" type="pres">
      <dgm:prSet presAssocID="{59BC3ED8-CF1D-47A1-8323-E87387761D3E}" presName="FiveNodes_3_text" presStyleLbl="node1" presStyleIdx="4" presStyleCnt="5">
        <dgm:presLayoutVars>
          <dgm:bulletEnabled val="1"/>
        </dgm:presLayoutVars>
      </dgm:prSet>
      <dgm:spPr/>
    </dgm:pt>
    <dgm:pt modelId="{37820E91-D655-4084-9D71-C1EEFBE0D12C}" type="pres">
      <dgm:prSet presAssocID="{59BC3ED8-CF1D-47A1-8323-E87387761D3E}" presName="FiveNodes_4_text" presStyleLbl="node1" presStyleIdx="4" presStyleCnt="5">
        <dgm:presLayoutVars>
          <dgm:bulletEnabled val="1"/>
        </dgm:presLayoutVars>
      </dgm:prSet>
      <dgm:spPr/>
    </dgm:pt>
    <dgm:pt modelId="{BD1E3F15-F9FD-4E2F-9154-57068C4C877B}" type="pres">
      <dgm:prSet presAssocID="{59BC3ED8-CF1D-47A1-8323-E87387761D3E}" presName="FiveNodes_5_text" presStyleLbl="node1" presStyleIdx="4" presStyleCnt="5">
        <dgm:presLayoutVars>
          <dgm:bulletEnabled val="1"/>
        </dgm:presLayoutVars>
      </dgm:prSet>
      <dgm:spPr/>
    </dgm:pt>
  </dgm:ptLst>
  <dgm:cxnLst>
    <dgm:cxn modelId="{17FCB50B-F194-442A-A887-3FAD9D84B4BB}" type="presOf" srcId="{EF3FD33C-69D6-48EF-89BD-E5493425241D}" destId="{8DCF39D5-EE92-43FF-B759-F4AC95647EE1}" srcOrd="0" destOrd="0" presId="urn:microsoft.com/office/officeart/2005/8/layout/vProcess5"/>
    <dgm:cxn modelId="{B9D9A62C-2FD6-4828-89B9-259BF5A8C0E5}" type="presOf" srcId="{EDAD47FC-7107-4183-A591-C0C9F63BA0D3}" destId="{37820E91-D655-4084-9D71-C1EEFBE0D12C}" srcOrd="1" destOrd="0" presId="urn:microsoft.com/office/officeart/2005/8/layout/vProcess5"/>
    <dgm:cxn modelId="{09B1DF37-E3BB-411D-8A7C-00E415929325}" srcId="{59BC3ED8-CF1D-47A1-8323-E87387761D3E}" destId="{17B4ED69-2E08-43A6-B761-334C8FF8281C}" srcOrd="1" destOrd="0" parTransId="{B1C7C616-FB61-4615-B1AB-46CE8B9B65B1}" sibTransId="{EF3FD33C-69D6-48EF-89BD-E5493425241D}"/>
    <dgm:cxn modelId="{C55C1B4A-6097-4AB9-81CF-F1005D400A23}" type="presOf" srcId="{FAB348C1-938E-4C6C-A7F2-1CF9A6C03D91}" destId="{921E60E0-58DD-4125-9B31-CA13219567B3}" srcOrd="0" destOrd="0" presId="urn:microsoft.com/office/officeart/2005/8/layout/vProcess5"/>
    <dgm:cxn modelId="{EAFD0A4F-5259-4115-9BA6-2741AABBF065}" srcId="{59BC3ED8-CF1D-47A1-8323-E87387761D3E}" destId="{EDAD47FC-7107-4183-A591-C0C9F63BA0D3}" srcOrd="3" destOrd="0" parTransId="{E9684A80-596C-4A93-B0FD-160C74A07BF4}" sibTransId="{A1322BC0-C2DC-46E0-ABBD-096228626EA8}"/>
    <dgm:cxn modelId="{B210F077-2C4B-4E32-9A9B-AF2A84FA7509}" type="presOf" srcId="{63AB8AF8-A78C-4CFF-A2F7-A4FBC714FE84}" destId="{8723C928-4551-4051-B67E-2F279E719C1A}" srcOrd="0" destOrd="0" presId="urn:microsoft.com/office/officeart/2005/8/layout/vProcess5"/>
    <dgm:cxn modelId="{904E3879-8633-4DF0-A81A-BF648BF49225}" type="presOf" srcId="{FAB348C1-938E-4C6C-A7F2-1CF9A6C03D91}" destId="{EE3A5979-3328-4F74-8A46-0CEA5C78EBA3}" srcOrd="1" destOrd="0" presId="urn:microsoft.com/office/officeart/2005/8/layout/vProcess5"/>
    <dgm:cxn modelId="{30D5C58E-83C5-4F8A-9454-F51E9C9BBB84}" type="presOf" srcId="{6847D8ED-BB0A-413E-BA5F-8214580DD4E6}" destId="{BD1E3F15-F9FD-4E2F-9154-57068C4C877B}" srcOrd="1" destOrd="0" presId="urn:microsoft.com/office/officeart/2005/8/layout/vProcess5"/>
    <dgm:cxn modelId="{CA8BC490-AE81-4FBC-AB4C-C8F8B907ADE1}" srcId="{59BC3ED8-CF1D-47A1-8323-E87387761D3E}" destId="{FAB348C1-938E-4C6C-A7F2-1CF9A6C03D91}" srcOrd="2" destOrd="0" parTransId="{9BC4E1C4-EF5C-47D7-A6C6-8585DFBBEE8D}" sibTransId="{91B70628-311D-44D0-8979-86E5B11E4EBC}"/>
    <dgm:cxn modelId="{637D299B-F5C1-49F3-BE8B-11BC67279057}" srcId="{59BC3ED8-CF1D-47A1-8323-E87387761D3E}" destId="{63AB8AF8-A78C-4CFF-A2F7-A4FBC714FE84}" srcOrd="0" destOrd="0" parTransId="{FEE7508C-A432-41F9-9E9E-03EDB4C4DCC7}" sibTransId="{C1EDF549-8947-4949-A44C-41F7D3012AC9}"/>
    <dgm:cxn modelId="{158F3CA0-05CC-4BEB-A807-7E73652AA83C}" type="presOf" srcId="{91B70628-311D-44D0-8979-86E5B11E4EBC}" destId="{EC85E0A9-85E1-4298-9919-61AA22F0991C}" srcOrd="0" destOrd="0" presId="urn:microsoft.com/office/officeart/2005/8/layout/vProcess5"/>
    <dgm:cxn modelId="{CAB57CA3-DE31-46D8-A3C3-80B17DB312BB}" type="presOf" srcId="{EDAD47FC-7107-4183-A591-C0C9F63BA0D3}" destId="{6781B821-18CE-49EB-8A43-E33AD51EB30B}" srcOrd="0" destOrd="0" presId="urn:microsoft.com/office/officeart/2005/8/layout/vProcess5"/>
    <dgm:cxn modelId="{CF306DAF-D1C2-4BF8-8B99-58EDE4C35B3E}" type="presOf" srcId="{17B4ED69-2E08-43A6-B761-334C8FF8281C}" destId="{ABC397E7-7E08-48B6-B4C1-50DD2795A876}" srcOrd="1" destOrd="0" presId="urn:microsoft.com/office/officeart/2005/8/layout/vProcess5"/>
    <dgm:cxn modelId="{B7FBDFB7-2234-4F9A-AEC6-81F64AACAF2A}" srcId="{59BC3ED8-CF1D-47A1-8323-E87387761D3E}" destId="{6847D8ED-BB0A-413E-BA5F-8214580DD4E6}" srcOrd="4" destOrd="0" parTransId="{EDE63C3C-30C6-4ABB-A2D9-E7C29EBF2274}" sibTransId="{2F5DF486-4969-4091-8222-A496F4437828}"/>
    <dgm:cxn modelId="{068FD3BD-AB06-4B67-9F30-13145E94CE0F}" type="presOf" srcId="{63AB8AF8-A78C-4CFF-A2F7-A4FBC714FE84}" destId="{F771B805-7191-4164-8E17-FFB900AF99A7}" srcOrd="1" destOrd="0" presId="urn:microsoft.com/office/officeart/2005/8/layout/vProcess5"/>
    <dgm:cxn modelId="{FB1369C0-0D8B-4997-A122-BC8D6FB4DDEA}" type="presOf" srcId="{6847D8ED-BB0A-413E-BA5F-8214580DD4E6}" destId="{79C5C553-6745-4AA9-B410-E38CC090369B}" srcOrd="0" destOrd="0" presId="urn:microsoft.com/office/officeart/2005/8/layout/vProcess5"/>
    <dgm:cxn modelId="{A1C67DD7-A8A1-4506-A789-4D887DF525F6}" type="presOf" srcId="{59BC3ED8-CF1D-47A1-8323-E87387761D3E}" destId="{6CAA50FC-60AE-4E31-B56C-C2F83EACB87E}" srcOrd="0" destOrd="0" presId="urn:microsoft.com/office/officeart/2005/8/layout/vProcess5"/>
    <dgm:cxn modelId="{651B7FEF-DEB0-4551-A21F-C597B3CC15F9}" type="presOf" srcId="{A1322BC0-C2DC-46E0-ABBD-096228626EA8}" destId="{F4D6BEAB-FC0B-4514-8353-E55A661A5896}" srcOrd="0" destOrd="0" presId="urn:microsoft.com/office/officeart/2005/8/layout/vProcess5"/>
    <dgm:cxn modelId="{9CD89FF1-FF11-4F3A-BC5A-6F24A31F6A96}" type="presOf" srcId="{C1EDF549-8947-4949-A44C-41F7D3012AC9}" destId="{4B5EDAB6-EEFE-4DA0-A0C8-0B3C2720FA14}" srcOrd="0" destOrd="0" presId="urn:microsoft.com/office/officeart/2005/8/layout/vProcess5"/>
    <dgm:cxn modelId="{65DB04F5-22D9-427F-BA6D-53B1DB3DCE9E}" type="presOf" srcId="{17B4ED69-2E08-43A6-B761-334C8FF8281C}" destId="{922476EE-B5F9-42C5-9043-0EAA6B49E4B6}" srcOrd="0" destOrd="0" presId="urn:microsoft.com/office/officeart/2005/8/layout/vProcess5"/>
    <dgm:cxn modelId="{D8A60537-42BC-4C7E-B700-5702B56C5611}" type="presParOf" srcId="{6CAA50FC-60AE-4E31-B56C-C2F83EACB87E}" destId="{3CBFA915-98A2-4F39-A97C-C391B6ED17F2}" srcOrd="0" destOrd="0" presId="urn:microsoft.com/office/officeart/2005/8/layout/vProcess5"/>
    <dgm:cxn modelId="{02ABD074-58E9-489E-810E-598A2E8990F5}" type="presParOf" srcId="{6CAA50FC-60AE-4E31-B56C-C2F83EACB87E}" destId="{8723C928-4551-4051-B67E-2F279E719C1A}" srcOrd="1" destOrd="0" presId="urn:microsoft.com/office/officeart/2005/8/layout/vProcess5"/>
    <dgm:cxn modelId="{FF54A2A1-6F0E-41BB-87B6-1CE2A62AF0C2}" type="presParOf" srcId="{6CAA50FC-60AE-4E31-B56C-C2F83EACB87E}" destId="{922476EE-B5F9-42C5-9043-0EAA6B49E4B6}" srcOrd="2" destOrd="0" presId="urn:microsoft.com/office/officeart/2005/8/layout/vProcess5"/>
    <dgm:cxn modelId="{22F86B04-AA7A-4172-BABF-49F1D55F088C}" type="presParOf" srcId="{6CAA50FC-60AE-4E31-B56C-C2F83EACB87E}" destId="{921E60E0-58DD-4125-9B31-CA13219567B3}" srcOrd="3" destOrd="0" presId="urn:microsoft.com/office/officeart/2005/8/layout/vProcess5"/>
    <dgm:cxn modelId="{204892BD-BB8B-4DE6-8502-966430300AB8}" type="presParOf" srcId="{6CAA50FC-60AE-4E31-B56C-C2F83EACB87E}" destId="{6781B821-18CE-49EB-8A43-E33AD51EB30B}" srcOrd="4" destOrd="0" presId="urn:microsoft.com/office/officeart/2005/8/layout/vProcess5"/>
    <dgm:cxn modelId="{613C51FF-5A66-430C-AFB8-2C65EB331B5F}" type="presParOf" srcId="{6CAA50FC-60AE-4E31-B56C-C2F83EACB87E}" destId="{79C5C553-6745-4AA9-B410-E38CC090369B}" srcOrd="5" destOrd="0" presId="urn:microsoft.com/office/officeart/2005/8/layout/vProcess5"/>
    <dgm:cxn modelId="{56B2CEED-B73F-446C-B07A-2411431EBAE7}" type="presParOf" srcId="{6CAA50FC-60AE-4E31-B56C-C2F83EACB87E}" destId="{4B5EDAB6-EEFE-4DA0-A0C8-0B3C2720FA14}" srcOrd="6" destOrd="0" presId="urn:microsoft.com/office/officeart/2005/8/layout/vProcess5"/>
    <dgm:cxn modelId="{6691EC21-00B1-4439-A8D9-549B3653500C}" type="presParOf" srcId="{6CAA50FC-60AE-4E31-B56C-C2F83EACB87E}" destId="{8DCF39D5-EE92-43FF-B759-F4AC95647EE1}" srcOrd="7" destOrd="0" presId="urn:microsoft.com/office/officeart/2005/8/layout/vProcess5"/>
    <dgm:cxn modelId="{E88D1B7F-E4A2-4312-BA7D-B21B44149016}" type="presParOf" srcId="{6CAA50FC-60AE-4E31-B56C-C2F83EACB87E}" destId="{EC85E0A9-85E1-4298-9919-61AA22F0991C}" srcOrd="8" destOrd="0" presId="urn:microsoft.com/office/officeart/2005/8/layout/vProcess5"/>
    <dgm:cxn modelId="{00474E7E-FF35-429D-BA2D-41802BCAB7A1}" type="presParOf" srcId="{6CAA50FC-60AE-4E31-B56C-C2F83EACB87E}" destId="{F4D6BEAB-FC0B-4514-8353-E55A661A5896}" srcOrd="9" destOrd="0" presId="urn:microsoft.com/office/officeart/2005/8/layout/vProcess5"/>
    <dgm:cxn modelId="{0518ABF8-8129-4F98-95A2-02DBA6586A24}" type="presParOf" srcId="{6CAA50FC-60AE-4E31-B56C-C2F83EACB87E}" destId="{F771B805-7191-4164-8E17-FFB900AF99A7}" srcOrd="10" destOrd="0" presId="urn:microsoft.com/office/officeart/2005/8/layout/vProcess5"/>
    <dgm:cxn modelId="{5EF81B69-685B-435B-ACC3-167CC5F1782A}" type="presParOf" srcId="{6CAA50FC-60AE-4E31-B56C-C2F83EACB87E}" destId="{ABC397E7-7E08-48B6-B4C1-50DD2795A876}" srcOrd="11" destOrd="0" presId="urn:microsoft.com/office/officeart/2005/8/layout/vProcess5"/>
    <dgm:cxn modelId="{D4B57D81-4D0A-4F0A-996F-B5C51C0EB494}" type="presParOf" srcId="{6CAA50FC-60AE-4E31-B56C-C2F83EACB87E}" destId="{EE3A5979-3328-4F74-8A46-0CEA5C78EBA3}" srcOrd="12" destOrd="0" presId="urn:microsoft.com/office/officeart/2005/8/layout/vProcess5"/>
    <dgm:cxn modelId="{64DEBAB4-1320-4595-9EE9-7CFC99394AD6}" type="presParOf" srcId="{6CAA50FC-60AE-4E31-B56C-C2F83EACB87E}" destId="{37820E91-D655-4084-9D71-C1EEFBE0D12C}" srcOrd="13" destOrd="0" presId="urn:microsoft.com/office/officeart/2005/8/layout/vProcess5"/>
    <dgm:cxn modelId="{8E17AFBB-B3F1-4040-B9B1-CB68370C3630}" type="presParOf" srcId="{6CAA50FC-60AE-4E31-B56C-C2F83EACB87E}" destId="{BD1E3F15-F9FD-4E2F-9154-57068C4C877B}"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374C16C-E5FE-4A92-AD3E-63D000A02AE3}" type="doc">
      <dgm:prSet loTypeId="urn:microsoft.com/office/officeart/2005/8/layout/default" loCatId="list" qsTypeId="urn:microsoft.com/office/officeart/2005/8/quickstyle/simple4" qsCatId="simple" csTypeId="urn:microsoft.com/office/officeart/2005/8/colors/colorful2" csCatId="colorful"/>
      <dgm:spPr/>
      <dgm:t>
        <a:bodyPr/>
        <a:lstStyle/>
        <a:p>
          <a:endParaRPr lang="en-US"/>
        </a:p>
      </dgm:t>
    </dgm:pt>
    <dgm:pt modelId="{3FED2113-6A6D-431E-A52F-83E7A5293C1D}">
      <dgm:prSet/>
      <dgm:spPr/>
      <dgm:t>
        <a:bodyPr/>
        <a:lstStyle/>
        <a:p>
          <a:r>
            <a:rPr lang="en-GB" b="0" i="0"/>
            <a:t>Generated by parent or school if a child is demonstrating concerning behaviours</a:t>
          </a:r>
          <a:endParaRPr lang="en-US"/>
        </a:p>
      </dgm:t>
    </dgm:pt>
    <dgm:pt modelId="{FA5F1FE8-58D9-4C65-B805-D56CB4784320}" type="parTrans" cxnId="{3B7598AE-16A0-48FB-A26C-6B21432324D0}">
      <dgm:prSet/>
      <dgm:spPr/>
      <dgm:t>
        <a:bodyPr/>
        <a:lstStyle/>
        <a:p>
          <a:endParaRPr lang="en-US"/>
        </a:p>
      </dgm:t>
    </dgm:pt>
    <dgm:pt modelId="{D7E9AD83-18D8-4007-BE6B-0E7F3C44FD94}" type="sibTrans" cxnId="{3B7598AE-16A0-48FB-A26C-6B21432324D0}">
      <dgm:prSet/>
      <dgm:spPr/>
      <dgm:t>
        <a:bodyPr/>
        <a:lstStyle/>
        <a:p>
          <a:endParaRPr lang="en-US"/>
        </a:p>
      </dgm:t>
    </dgm:pt>
    <dgm:pt modelId="{8D006EF9-5584-4219-A0C4-A1C7ACABBF1D}">
      <dgm:prSet/>
      <dgm:spPr/>
      <dgm:t>
        <a:bodyPr/>
        <a:lstStyle/>
        <a:p>
          <a:r>
            <a:rPr lang="en-GB" b="0" i="0"/>
            <a:t>A form that outlines a child’s strengths and difficulties</a:t>
          </a:r>
          <a:endParaRPr lang="en-US"/>
        </a:p>
      </dgm:t>
    </dgm:pt>
    <dgm:pt modelId="{A2FD9508-0DEC-4A4B-9857-C2248DCBA919}" type="parTrans" cxnId="{EF43FCFF-052A-440E-A013-9A633FE71CA0}">
      <dgm:prSet/>
      <dgm:spPr/>
      <dgm:t>
        <a:bodyPr/>
        <a:lstStyle/>
        <a:p>
          <a:endParaRPr lang="en-US"/>
        </a:p>
      </dgm:t>
    </dgm:pt>
    <dgm:pt modelId="{45001B06-D06A-44A5-B30B-B05A009A09A5}" type="sibTrans" cxnId="{EF43FCFF-052A-440E-A013-9A633FE71CA0}">
      <dgm:prSet/>
      <dgm:spPr/>
      <dgm:t>
        <a:bodyPr/>
        <a:lstStyle/>
        <a:p>
          <a:endParaRPr lang="en-US"/>
        </a:p>
      </dgm:t>
    </dgm:pt>
    <dgm:pt modelId="{D0159DA1-40EA-4EC1-87CE-B11581E25209}">
      <dgm:prSet/>
      <dgm:spPr/>
      <dgm:t>
        <a:bodyPr/>
        <a:lstStyle/>
        <a:p>
          <a:r>
            <a:rPr lang="en-GB" b="0" i="0"/>
            <a:t>Different tiers of support</a:t>
          </a:r>
          <a:endParaRPr lang="en-US"/>
        </a:p>
      </dgm:t>
    </dgm:pt>
    <dgm:pt modelId="{F4B890D4-63C9-4C13-8094-558C3B626734}" type="parTrans" cxnId="{7C347CC1-3CB4-4FE5-ACAB-C2F72410041A}">
      <dgm:prSet/>
      <dgm:spPr/>
      <dgm:t>
        <a:bodyPr/>
        <a:lstStyle/>
        <a:p>
          <a:endParaRPr lang="en-US"/>
        </a:p>
      </dgm:t>
    </dgm:pt>
    <dgm:pt modelId="{9881FBF0-712A-48FF-9FAE-93B1D01113E5}" type="sibTrans" cxnId="{7C347CC1-3CB4-4FE5-ACAB-C2F72410041A}">
      <dgm:prSet/>
      <dgm:spPr/>
      <dgm:t>
        <a:bodyPr/>
        <a:lstStyle/>
        <a:p>
          <a:endParaRPr lang="en-US"/>
        </a:p>
      </dgm:t>
    </dgm:pt>
    <dgm:pt modelId="{BFFC8455-928F-4A0B-B26E-F44BD2833B88}">
      <dgm:prSet/>
      <dgm:spPr/>
      <dgm:t>
        <a:bodyPr/>
        <a:lstStyle/>
        <a:p>
          <a:r>
            <a:rPr lang="en-GB" b="0" i="0"/>
            <a:t>Level 1 – IEPs, SALT, sleep workshops, I23 magic</a:t>
          </a:r>
          <a:endParaRPr lang="en-US"/>
        </a:p>
      </dgm:t>
    </dgm:pt>
    <dgm:pt modelId="{3C00E152-EC46-4CC2-8CA2-0EC05C462E80}" type="parTrans" cxnId="{268ADD18-B479-452A-9D47-016BF9FA0ECF}">
      <dgm:prSet/>
      <dgm:spPr/>
      <dgm:t>
        <a:bodyPr/>
        <a:lstStyle/>
        <a:p>
          <a:endParaRPr lang="en-US"/>
        </a:p>
      </dgm:t>
    </dgm:pt>
    <dgm:pt modelId="{8054A56A-CBAE-45EC-A70C-E730127ED7C8}" type="sibTrans" cxnId="{268ADD18-B479-452A-9D47-016BF9FA0ECF}">
      <dgm:prSet/>
      <dgm:spPr/>
      <dgm:t>
        <a:bodyPr/>
        <a:lstStyle/>
        <a:p>
          <a:endParaRPr lang="en-US"/>
        </a:p>
      </dgm:t>
    </dgm:pt>
    <dgm:pt modelId="{58DC70C2-1A9F-4D9C-AE7A-2478C9C62AD8}">
      <dgm:prSet/>
      <dgm:spPr/>
      <dgm:t>
        <a:bodyPr/>
        <a:lstStyle/>
        <a:p>
          <a:r>
            <a:rPr lang="en-GB" b="0" i="0"/>
            <a:t>Level 2/3 – Advanced parenting courses, specialist practitioner</a:t>
          </a:r>
          <a:endParaRPr lang="en-US"/>
        </a:p>
      </dgm:t>
    </dgm:pt>
    <dgm:pt modelId="{D66A65D1-EFB5-444A-BBB5-FA2112E2D281}" type="parTrans" cxnId="{EF14E3D7-880E-47CA-A5F6-669C194BCD1F}">
      <dgm:prSet/>
      <dgm:spPr/>
      <dgm:t>
        <a:bodyPr/>
        <a:lstStyle/>
        <a:p>
          <a:endParaRPr lang="en-US"/>
        </a:p>
      </dgm:t>
    </dgm:pt>
    <dgm:pt modelId="{A535B87F-276B-4D37-82CA-C025B879ADC1}" type="sibTrans" cxnId="{EF14E3D7-880E-47CA-A5F6-669C194BCD1F}">
      <dgm:prSet/>
      <dgm:spPr/>
      <dgm:t>
        <a:bodyPr/>
        <a:lstStyle/>
        <a:p>
          <a:endParaRPr lang="en-US"/>
        </a:p>
      </dgm:t>
    </dgm:pt>
    <dgm:pt modelId="{9D06D426-7045-426E-AA37-864E78D6B82D}">
      <dgm:prSet/>
      <dgm:spPr/>
      <dgm:t>
        <a:bodyPr/>
        <a:lstStyle/>
        <a:p>
          <a:r>
            <a:rPr lang="en-GB" b="0" i="0"/>
            <a:t>24 month wait to be assessed by NBS (what was Small steps) questionnaire we sometimes get</a:t>
          </a:r>
          <a:endParaRPr lang="en-US"/>
        </a:p>
      </dgm:t>
    </dgm:pt>
    <dgm:pt modelId="{8AA1E93B-045E-4C0B-8888-3539D008680C}" type="parTrans" cxnId="{8A63164C-7966-4156-90D0-78ACA9DD37FE}">
      <dgm:prSet/>
      <dgm:spPr/>
      <dgm:t>
        <a:bodyPr/>
        <a:lstStyle/>
        <a:p>
          <a:endParaRPr lang="en-US"/>
        </a:p>
      </dgm:t>
    </dgm:pt>
    <dgm:pt modelId="{14409BFB-D3F7-4013-A930-AD4FE0265FE0}" type="sibTrans" cxnId="{8A63164C-7966-4156-90D0-78ACA9DD37FE}">
      <dgm:prSet/>
      <dgm:spPr/>
      <dgm:t>
        <a:bodyPr/>
        <a:lstStyle/>
        <a:p>
          <a:endParaRPr lang="en-US"/>
        </a:p>
      </dgm:t>
    </dgm:pt>
    <dgm:pt modelId="{3C75E694-4984-465A-A95A-BBA46A0768A0}">
      <dgm:prSet/>
      <dgm:spPr/>
      <dgm:t>
        <a:bodyPr/>
        <a:lstStyle/>
        <a:p>
          <a:r>
            <a:rPr lang="en-GB" b="0" i="0"/>
            <a:t>Fast track if under 5, well below age related. Sometimes can fast track if there is self harm</a:t>
          </a:r>
          <a:endParaRPr lang="en-US"/>
        </a:p>
      </dgm:t>
    </dgm:pt>
    <dgm:pt modelId="{B3AD08BF-2261-4C20-B323-8A4A4DECDDF0}" type="parTrans" cxnId="{B72ACD57-2B2F-438E-B320-0D5EE8A073CA}">
      <dgm:prSet/>
      <dgm:spPr/>
      <dgm:t>
        <a:bodyPr/>
        <a:lstStyle/>
        <a:p>
          <a:endParaRPr lang="en-US"/>
        </a:p>
      </dgm:t>
    </dgm:pt>
    <dgm:pt modelId="{E4BFBD61-17EF-4A7B-A7C7-C8FDB0EE7E98}" type="sibTrans" cxnId="{B72ACD57-2B2F-438E-B320-0D5EE8A073CA}">
      <dgm:prSet/>
      <dgm:spPr/>
      <dgm:t>
        <a:bodyPr/>
        <a:lstStyle/>
        <a:p>
          <a:endParaRPr lang="en-US"/>
        </a:p>
      </dgm:t>
    </dgm:pt>
    <dgm:pt modelId="{2AAEC903-5CC7-4A52-847F-77E7737EBE25}">
      <dgm:prSet/>
      <dgm:spPr/>
      <dgm:t>
        <a:bodyPr/>
        <a:lstStyle/>
        <a:p>
          <a:r>
            <a:rPr lang="en-GB" b="0" i="0"/>
            <a:t>Fast track is a 12 week wait</a:t>
          </a:r>
          <a:endParaRPr lang="en-US"/>
        </a:p>
      </dgm:t>
    </dgm:pt>
    <dgm:pt modelId="{1574EBC9-975C-4E0D-A54C-0ACCA7ABC224}" type="parTrans" cxnId="{4008A63B-53CE-4916-8A98-E82D71E6FCC9}">
      <dgm:prSet/>
      <dgm:spPr/>
      <dgm:t>
        <a:bodyPr/>
        <a:lstStyle/>
        <a:p>
          <a:endParaRPr lang="en-US"/>
        </a:p>
      </dgm:t>
    </dgm:pt>
    <dgm:pt modelId="{D4D49343-30F5-47B3-8C14-A627DE29B42C}" type="sibTrans" cxnId="{4008A63B-53CE-4916-8A98-E82D71E6FCC9}">
      <dgm:prSet/>
      <dgm:spPr/>
      <dgm:t>
        <a:bodyPr/>
        <a:lstStyle/>
        <a:p>
          <a:endParaRPr lang="en-US"/>
        </a:p>
      </dgm:t>
    </dgm:pt>
    <dgm:pt modelId="{FDDF12BF-BB68-4751-BD3B-96A6D4BE1799}">
      <dgm:prSet/>
      <dgm:spPr/>
      <dgm:t>
        <a:bodyPr/>
        <a:lstStyle/>
        <a:p>
          <a:r>
            <a:rPr lang="en-GB" b="0" i="0"/>
            <a:t>SENCO, parent, HFT, class teacher meet to discuss options</a:t>
          </a:r>
          <a:endParaRPr lang="en-US"/>
        </a:p>
      </dgm:t>
    </dgm:pt>
    <dgm:pt modelId="{E3AED77B-99B3-4FB9-8F6A-AAB4323DC4F9}" type="parTrans" cxnId="{73FCB092-FB12-4F16-973C-3CD4786B4167}">
      <dgm:prSet/>
      <dgm:spPr/>
      <dgm:t>
        <a:bodyPr/>
        <a:lstStyle/>
        <a:p>
          <a:endParaRPr lang="en-US"/>
        </a:p>
      </dgm:t>
    </dgm:pt>
    <dgm:pt modelId="{8E5C254C-5CA1-4D21-8146-68A7C0179127}" type="sibTrans" cxnId="{73FCB092-FB12-4F16-973C-3CD4786B4167}">
      <dgm:prSet/>
      <dgm:spPr/>
      <dgm:t>
        <a:bodyPr/>
        <a:lstStyle/>
        <a:p>
          <a:endParaRPr lang="en-US"/>
        </a:p>
      </dgm:t>
    </dgm:pt>
    <dgm:pt modelId="{048B73A3-DF95-4F72-9C7E-AA482074F4D0}" type="pres">
      <dgm:prSet presAssocID="{9374C16C-E5FE-4A92-AD3E-63D000A02AE3}" presName="diagram" presStyleCnt="0">
        <dgm:presLayoutVars>
          <dgm:dir/>
          <dgm:resizeHandles val="exact"/>
        </dgm:presLayoutVars>
      </dgm:prSet>
      <dgm:spPr/>
    </dgm:pt>
    <dgm:pt modelId="{DA6E4A69-1CB3-43A4-929C-ED8EE1224A71}" type="pres">
      <dgm:prSet presAssocID="{3FED2113-6A6D-431E-A52F-83E7A5293C1D}" presName="node" presStyleLbl="node1" presStyleIdx="0" presStyleCnt="9">
        <dgm:presLayoutVars>
          <dgm:bulletEnabled val="1"/>
        </dgm:presLayoutVars>
      </dgm:prSet>
      <dgm:spPr/>
    </dgm:pt>
    <dgm:pt modelId="{644736A0-24AC-452A-A46F-295A5EF4CDE8}" type="pres">
      <dgm:prSet presAssocID="{D7E9AD83-18D8-4007-BE6B-0E7F3C44FD94}" presName="sibTrans" presStyleCnt="0"/>
      <dgm:spPr/>
    </dgm:pt>
    <dgm:pt modelId="{81B8D53F-4DE2-4EF2-927F-4FFAA9677774}" type="pres">
      <dgm:prSet presAssocID="{8D006EF9-5584-4219-A0C4-A1C7ACABBF1D}" presName="node" presStyleLbl="node1" presStyleIdx="1" presStyleCnt="9">
        <dgm:presLayoutVars>
          <dgm:bulletEnabled val="1"/>
        </dgm:presLayoutVars>
      </dgm:prSet>
      <dgm:spPr/>
    </dgm:pt>
    <dgm:pt modelId="{ACE1574E-8F8B-48DC-A0C7-68006FD85BEB}" type="pres">
      <dgm:prSet presAssocID="{45001B06-D06A-44A5-B30B-B05A009A09A5}" presName="sibTrans" presStyleCnt="0"/>
      <dgm:spPr/>
    </dgm:pt>
    <dgm:pt modelId="{4B06B9C8-5B5C-473F-A392-7857D52CE9DA}" type="pres">
      <dgm:prSet presAssocID="{D0159DA1-40EA-4EC1-87CE-B11581E25209}" presName="node" presStyleLbl="node1" presStyleIdx="2" presStyleCnt="9">
        <dgm:presLayoutVars>
          <dgm:bulletEnabled val="1"/>
        </dgm:presLayoutVars>
      </dgm:prSet>
      <dgm:spPr/>
    </dgm:pt>
    <dgm:pt modelId="{6B012684-65D3-4FF8-8BE0-501EFB0081D2}" type="pres">
      <dgm:prSet presAssocID="{9881FBF0-712A-48FF-9FAE-93B1D01113E5}" presName="sibTrans" presStyleCnt="0"/>
      <dgm:spPr/>
    </dgm:pt>
    <dgm:pt modelId="{50F389F9-5066-451E-863A-B31AF40F23E3}" type="pres">
      <dgm:prSet presAssocID="{BFFC8455-928F-4A0B-B26E-F44BD2833B88}" presName="node" presStyleLbl="node1" presStyleIdx="3" presStyleCnt="9">
        <dgm:presLayoutVars>
          <dgm:bulletEnabled val="1"/>
        </dgm:presLayoutVars>
      </dgm:prSet>
      <dgm:spPr/>
    </dgm:pt>
    <dgm:pt modelId="{7CF8E201-F496-4C51-BE37-5B5FED5C7740}" type="pres">
      <dgm:prSet presAssocID="{8054A56A-CBAE-45EC-A70C-E730127ED7C8}" presName="sibTrans" presStyleCnt="0"/>
      <dgm:spPr/>
    </dgm:pt>
    <dgm:pt modelId="{B01AAE66-CB26-4CFD-93C3-B7DB31778699}" type="pres">
      <dgm:prSet presAssocID="{58DC70C2-1A9F-4D9C-AE7A-2478C9C62AD8}" presName="node" presStyleLbl="node1" presStyleIdx="4" presStyleCnt="9">
        <dgm:presLayoutVars>
          <dgm:bulletEnabled val="1"/>
        </dgm:presLayoutVars>
      </dgm:prSet>
      <dgm:spPr/>
    </dgm:pt>
    <dgm:pt modelId="{F79ACC12-D470-4173-BD94-124A0082CCB6}" type="pres">
      <dgm:prSet presAssocID="{A535B87F-276B-4D37-82CA-C025B879ADC1}" presName="sibTrans" presStyleCnt="0"/>
      <dgm:spPr/>
    </dgm:pt>
    <dgm:pt modelId="{B43562DD-2C3E-404E-94E0-7541A0061A0E}" type="pres">
      <dgm:prSet presAssocID="{9D06D426-7045-426E-AA37-864E78D6B82D}" presName="node" presStyleLbl="node1" presStyleIdx="5" presStyleCnt="9">
        <dgm:presLayoutVars>
          <dgm:bulletEnabled val="1"/>
        </dgm:presLayoutVars>
      </dgm:prSet>
      <dgm:spPr/>
    </dgm:pt>
    <dgm:pt modelId="{45E9C63F-B31C-49BC-BACF-060F24C87D29}" type="pres">
      <dgm:prSet presAssocID="{14409BFB-D3F7-4013-A930-AD4FE0265FE0}" presName="sibTrans" presStyleCnt="0"/>
      <dgm:spPr/>
    </dgm:pt>
    <dgm:pt modelId="{D3F51F2A-187B-420D-BCDF-FA8BA50569E1}" type="pres">
      <dgm:prSet presAssocID="{3C75E694-4984-465A-A95A-BBA46A0768A0}" presName="node" presStyleLbl="node1" presStyleIdx="6" presStyleCnt="9">
        <dgm:presLayoutVars>
          <dgm:bulletEnabled val="1"/>
        </dgm:presLayoutVars>
      </dgm:prSet>
      <dgm:spPr/>
    </dgm:pt>
    <dgm:pt modelId="{A4BB4236-FC08-4E41-9C34-3D45BBC2897A}" type="pres">
      <dgm:prSet presAssocID="{E4BFBD61-17EF-4A7B-A7C7-C8FDB0EE7E98}" presName="sibTrans" presStyleCnt="0"/>
      <dgm:spPr/>
    </dgm:pt>
    <dgm:pt modelId="{9B0D671A-8E57-4B80-ADE3-86E702BB5AB6}" type="pres">
      <dgm:prSet presAssocID="{2AAEC903-5CC7-4A52-847F-77E7737EBE25}" presName="node" presStyleLbl="node1" presStyleIdx="7" presStyleCnt="9">
        <dgm:presLayoutVars>
          <dgm:bulletEnabled val="1"/>
        </dgm:presLayoutVars>
      </dgm:prSet>
      <dgm:spPr/>
    </dgm:pt>
    <dgm:pt modelId="{5E1B6CA0-B503-4F47-B994-1154F0EEF7CD}" type="pres">
      <dgm:prSet presAssocID="{D4D49343-30F5-47B3-8C14-A627DE29B42C}" presName="sibTrans" presStyleCnt="0"/>
      <dgm:spPr/>
    </dgm:pt>
    <dgm:pt modelId="{3893088F-D185-4326-BEF6-ADBF5C3DB129}" type="pres">
      <dgm:prSet presAssocID="{FDDF12BF-BB68-4751-BD3B-96A6D4BE1799}" presName="node" presStyleLbl="node1" presStyleIdx="8" presStyleCnt="9">
        <dgm:presLayoutVars>
          <dgm:bulletEnabled val="1"/>
        </dgm:presLayoutVars>
      </dgm:prSet>
      <dgm:spPr/>
    </dgm:pt>
  </dgm:ptLst>
  <dgm:cxnLst>
    <dgm:cxn modelId="{775EA510-5B20-4F33-A6DE-DB3B6CB8FAE6}" type="presOf" srcId="{BFFC8455-928F-4A0B-B26E-F44BD2833B88}" destId="{50F389F9-5066-451E-863A-B31AF40F23E3}" srcOrd="0" destOrd="0" presId="urn:microsoft.com/office/officeart/2005/8/layout/default"/>
    <dgm:cxn modelId="{268ADD18-B479-452A-9D47-016BF9FA0ECF}" srcId="{9374C16C-E5FE-4A92-AD3E-63D000A02AE3}" destId="{BFFC8455-928F-4A0B-B26E-F44BD2833B88}" srcOrd="3" destOrd="0" parTransId="{3C00E152-EC46-4CC2-8CA2-0EC05C462E80}" sibTransId="{8054A56A-CBAE-45EC-A70C-E730127ED7C8}"/>
    <dgm:cxn modelId="{01C65E2D-1FC4-4EDA-8723-1648AC5F1615}" type="presOf" srcId="{58DC70C2-1A9F-4D9C-AE7A-2478C9C62AD8}" destId="{B01AAE66-CB26-4CFD-93C3-B7DB31778699}" srcOrd="0" destOrd="0" presId="urn:microsoft.com/office/officeart/2005/8/layout/default"/>
    <dgm:cxn modelId="{3ADF343A-1882-4C3C-90BF-3888C03789E3}" type="presOf" srcId="{2AAEC903-5CC7-4A52-847F-77E7737EBE25}" destId="{9B0D671A-8E57-4B80-ADE3-86E702BB5AB6}" srcOrd="0" destOrd="0" presId="urn:microsoft.com/office/officeart/2005/8/layout/default"/>
    <dgm:cxn modelId="{4008A63B-53CE-4916-8A98-E82D71E6FCC9}" srcId="{9374C16C-E5FE-4A92-AD3E-63D000A02AE3}" destId="{2AAEC903-5CC7-4A52-847F-77E7737EBE25}" srcOrd="7" destOrd="0" parTransId="{1574EBC9-975C-4E0D-A54C-0ACCA7ABC224}" sibTransId="{D4D49343-30F5-47B3-8C14-A627DE29B42C}"/>
    <dgm:cxn modelId="{ADE86041-D200-48B4-AE48-0FAC7F1DB695}" type="presOf" srcId="{9374C16C-E5FE-4A92-AD3E-63D000A02AE3}" destId="{048B73A3-DF95-4F72-9C7E-AA482074F4D0}" srcOrd="0" destOrd="0" presId="urn:microsoft.com/office/officeart/2005/8/layout/default"/>
    <dgm:cxn modelId="{8A63164C-7966-4156-90D0-78ACA9DD37FE}" srcId="{9374C16C-E5FE-4A92-AD3E-63D000A02AE3}" destId="{9D06D426-7045-426E-AA37-864E78D6B82D}" srcOrd="5" destOrd="0" parTransId="{8AA1E93B-045E-4C0B-8888-3539D008680C}" sibTransId="{14409BFB-D3F7-4013-A930-AD4FE0265FE0}"/>
    <dgm:cxn modelId="{CD36404F-FA10-4EC0-BCBB-8B2052CD5121}" type="presOf" srcId="{3C75E694-4984-465A-A95A-BBA46A0768A0}" destId="{D3F51F2A-187B-420D-BCDF-FA8BA50569E1}" srcOrd="0" destOrd="0" presId="urn:microsoft.com/office/officeart/2005/8/layout/default"/>
    <dgm:cxn modelId="{09CC576F-A5BD-4562-94FA-C843D858DA41}" type="presOf" srcId="{8D006EF9-5584-4219-A0C4-A1C7ACABBF1D}" destId="{81B8D53F-4DE2-4EF2-927F-4FFAA9677774}" srcOrd="0" destOrd="0" presId="urn:microsoft.com/office/officeart/2005/8/layout/default"/>
    <dgm:cxn modelId="{DC2CBF55-CD6B-49A7-8475-F024DD48847A}" type="presOf" srcId="{FDDF12BF-BB68-4751-BD3B-96A6D4BE1799}" destId="{3893088F-D185-4326-BEF6-ADBF5C3DB129}" srcOrd="0" destOrd="0" presId="urn:microsoft.com/office/officeart/2005/8/layout/default"/>
    <dgm:cxn modelId="{B72ACD57-2B2F-438E-B320-0D5EE8A073CA}" srcId="{9374C16C-E5FE-4A92-AD3E-63D000A02AE3}" destId="{3C75E694-4984-465A-A95A-BBA46A0768A0}" srcOrd="6" destOrd="0" parTransId="{B3AD08BF-2261-4C20-B323-8A4A4DECDDF0}" sibTransId="{E4BFBD61-17EF-4A7B-A7C7-C8FDB0EE7E98}"/>
    <dgm:cxn modelId="{73FCB092-FB12-4F16-973C-3CD4786B4167}" srcId="{9374C16C-E5FE-4A92-AD3E-63D000A02AE3}" destId="{FDDF12BF-BB68-4751-BD3B-96A6D4BE1799}" srcOrd="8" destOrd="0" parTransId="{E3AED77B-99B3-4FB9-8F6A-AAB4323DC4F9}" sibTransId="{8E5C254C-5CA1-4D21-8146-68A7C0179127}"/>
    <dgm:cxn modelId="{3B7598AE-16A0-48FB-A26C-6B21432324D0}" srcId="{9374C16C-E5FE-4A92-AD3E-63D000A02AE3}" destId="{3FED2113-6A6D-431E-A52F-83E7A5293C1D}" srcOrd="0" destOrd="0" parTransId="{FA5F1FE8-58D9-4C65-B805-D56CB4784320}" sibTransId="{D7E9AD83-18D8-4007-BE6B-0E7F3C44FD94}"/>
    <dgm:cxn modelId="{7C347CC1-3CB4-4FE5-ACAB-C2F72410041A}" srcId="{9374C16C-E5FE-4A92-AD3E-63D000A02AE3}" destId="{D0159DA1-40EA-4EC1-87CE-B11581E25209}" srcOrd="2" destOrd="0" parTransId="{F4B890D4-63C9-4C13-8094-558C3B626734}" sibTransId="{9881FBF0-712A-48FF-9FAE-93B1D01113E5}"/>
    <dgm:cxn modelId="{CC83E6D3-3046-42EB-BED1-7D1CBC29DE8A}" type="presOf" srcId="{3FED2113-6A6D-431E-A52F-83E7A5293C1D}" destId="{DA6E4A69-1CB3-43A4-929C-ED8EE1224A71}" srcOrd="0" destOrd="0" presId="urn:microsoft.com/office/officeart/2005/8/layout/default"/>
    <dgm:cxn modelId="{EF14E3D7-880E-47CA-A5F6-669C194BCD1F}" srcId="{9374C16C-E5FE-4A92-AD3E-63D000A02AE3}" destId="{58DC70C2-1A9F-4D9C-AE7A-2478C9C62AD8}" srcOrd="4" destOrd="0" parTransId="{D66A65D1-EFB5-444A-BBB5-FA2112E2D281}" sibTransId="{A535B87F-276B-4D37-82CA-C025B879ADC1}"/>
    <dgm:cxn modelId="{6C9FAFE0-0B81-4155-9369-E7E53F615713}" type="presOf" srcId="{D0159DA1-40EA-4EC1-87CE-B11581E25209}" destId="{4B06B9C8-5B5C-473F-A392-7857D52CE9DA}" srcOrd="0" destOrd="0" presId="urn:microsoft.com/office/officeart/2005/8/layout/default"/>
    <dgm:cxn modelId="{BD534CF5-61B1-4343-9D48-5EEFC8B61AD1}" type="presOf" srcId="{9D06D426-7045-426E-AA37-864E78D6B82D}" destId="{B43562DD-2C3E-404E-94E0-7541A0061A0E}" srcOrd="0" destOrd="0" presId="urn:microsoft.com/office/officeart/2005/8/layout/default"/>
    <dgm:cxn modelId="{EF43FCFF-052A-440E-A013-9A633FE71CA0}" srcId="{9374C16C-E5FE-4A92-AD3E-63D000A02AE3}" destId="{8D006EF9-5584-4219-A0C4-A1C7ACABBF1D}" srcOrd="1" destOrd="0" parTransId="{A2FD9508-0DEC-4A4B-9857-C2248DCBA919}" sibTransId="{45001B06-D06A-44A5-B30B-B05A009A09A5}"/>
    <dgm:cxn modelId="{14960ADC-A700-415D-BFC7-DF1C41707B74}" type="presParOf" srcId="{048B73A3-DF95-4F72-9C7E-AA482074F4D0}" destId="{DA6E4A69-1CB3-43A4-929C-ED8EE1224A71}" srcOrd="0" destOrd="0" presId="urn:microsoft.com/office/officeart/2005/8/layout/default"/>
    <dgm:cxn modelId="{5EF30B32-AF9A-4335-8547-5E134F388C9A}" type="presParOf" srcId="{048B73A3-DF95-4F72-9C7E-AA482074F4D0}" destId="{644736A0-24AC-452A-A46F-295A5EF4CDE8}" srcOrd="1" destOrd="0" presId="urn:microsoft.com/office/officeart/2005/8/layout/default"/>
    <dgm:cxn modelId="{4FEC6AFA-3E62-4333-943D-ADC4DFDFECAB}" type="presParOf" srcId="{048B73A3-DF95-4F72-9C7E-AA482074F4D0}" destId="{81B8D53F-4DE2-4EF2-927F-4FFAA9677774}" srcOrd="2" destOrd="0" presId="urn:microsoft.com/office/officeart/2005/8/layout/default"/>
    <dgm:cxn modelId="{9D491EFD-5EC6-404B-9796-B6CB521B8229}" type="presParOf" srcId="{048B73A3-DF95-4F72-9C7E-AA482074F4D0}" destId="{ACE1574E-8F8B-48DC-A0C7-68006FD85BEB}" srcOrd="3" destOrd="0" presId="urn:microsoft.com/office/officeart/2005/8/layout/default"/>
    <dgm:cxn modelId="{A8EDAF3B-C32A-47BE-AEF4-0657BE149071}" type="presParOf" srcId="{048B73A3-DF95-4F72-9C7E-AA482074F4D0}" destId="{4B06B9C8-5B5C-473F-A392-7857D52CE9DA}" srcOrd="4" destOrd="0" presId="urn:microsoft.com/office/officeart/2005/8/layout/default"/>
    <dgm:cxn modelId="{F8EC3447-EAE8-44B4-808C-297ACDB18F36}" type="presParOf" srcId="{048B73A3-DF95-4F72-9C7E-AA482074F4D0}" destId="{6B012684-65D3-4FF8-8BE0-501EFB0081D2}" srcOrd="5" destOrd="0" presId="urn:microsoft.com/office/officeart/2005/8/layout/default"/>
    <dgm:cxn modelId="{18E56B18-083F-45A9-B9EF-FCE8389FFAC0}" type="presParOf" srcId="{048B73A3-DF95-4F72-9C7E-AA482074F4D0}" destId="{50F389F9-5066-451E-863A-B31AF40F23E3}" srcOrd="6" destOrd="0" presId="urn:microsoft.com/office/officeart/2005/8/layout/default"/>
    <dgm:cxn modelId="{039F34BF-1A7E-42C2-AE0F-5250C2A9B7F5}" type="presParOf" srcId="{048B73A3-DF95-4F72-9C7E-AA482074F4D0}" destId="{7CF8E201-F496-4C51-BE37-5B5FED5C7740}" srcOrd="7" destOrd="0" presId="urn:microsoft.com/office/officeart/2005/8/layout/default"/>
    <dgm:cxn modelId="{CC45A06D-C51D-40CE-912D-7C6ADE7D7F37}" type="presParOf" srcId="{048B73A3-DF95-4F72-9C7E-AA482074F4D0}" destId="{B01AAE66-CB26-4CFD-93C3-B7DB31778699}" srcOrd="8" destOrd="0" presId="urn:microsoft.com/office/officeart/2005/8/layout/default"/>
    <dgm:cxn modelId="{C11C8EF9-46C8-4ECD-BB5F-45995BBB4AE4}" type="presParOf" srcId="{048B73A3-DF95-4F72-9C7E-AA482074F4D0}" destId="{F79ACC12-D470-4173-BD94-124A0082CCB6}" srcOrd="9" destOrd="0" presId="urn:microsoft.com/office/officeart/2005/8/layout/default"/>
    <dgm:cxn modelId="{8B862316-78CE-4663-8DFE-A776DD9BB969}" type="presParOf" srcId="{048B73A3-DF95-4F72-9C7E-AA482074F4D0}" destId="{B43562DD-2C3E-404E-94E0-7541A0061A0E}" srcOrd="10" destOrd="0" presId="urn:microsoft.com/office/officeart/2005/8/layout/default"/>
    <dgm:cxn modelId="{647E8FDF-79C5-46EF-9CD9-50CFA1F41C48}" type="presParOf" srcId="{048B73A3-DF95-4F72-9C7E-AA482074F4D0}" destId="{45E9C63F-B31C-49BC-BACF-060F24C87D29}" srcOrd="11" destOrd="0" presId="urn:microsoft.com/office/officeart/2005/8/layout/default"/>
    <dgm:cxn modelId="{E2A3099E-E3E4-412A-B0B3-933A055E606F}" type="presParOf" srcId="{048B73A3-DF95-4F72-9C7E-AA482074F4D0}" destId="{D3F51F2A-187B-420D-BCDF-FA8BA50569E1}" srcOrd="12" destOrd="0" presId="urn:microsoft.com/office/officeart/2005/8/layout/default"/>
    <dgm:cxn modelId="{C180458C-CCF8-4603-9245-125E6816A232}" type="presParOf" srcId="{048B73A3-DF95-4F72-9C7E-AA482074F4D0}" destId="{A4BB4236-FC08-4E41-9C34-3D45BBC2897A}" srcOrd="13" destOrd="0" presId="urn:microsoft.com/office/officeart/2005/8/layout/default"/>
    <dgm:cxn modelId="{4D7532E3-DCDD-4F79-A06C-4650C0298736}" type="presParOf" srcId="{048B73A3-DF95-4F72-9C7E-AA482074F4D0}" destId="{9B0D671A-8E57-4B80-ADE3-86E702BB5AB6}" srcOrd="14" destOrd="0" presId="urn:microsoft.com/office/officeart/2005/8/layout/default"/>
    <dgm:cxn modelId="{234981F6-E3DE-43A1-BD0F-D37FC27A7F6D}" type="presParOf" srcId="{048B73A3-DF95-4F72-9C7E-AA482074F4D0}" destId="{5E1B6CA0-B503-4F47-B994-1154F0EEF7CD}" srcOrd="15" destOrd="0" presId="urn:microsoft.com/office/officeart/2005/8/layout/default"/>
    <dgm:cxn modelId="{49311AF7-8953-4E92-8A65-CB3E75FAA42A}" type="presParOf" srcId="{048B73A3-DF95-4F72-9C7E-AA482074F4D0}" destId="{3893088F-D185-4326-BEF6-ADBF5C3DB129}" srcOrd="1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C9014C1-F75D-47F5-85BE-A852303A7E0E}" type="doc">
      <dgm:prSet loTypeId="urn:microsoft.com/office/officeart/2005/8/layout/default" loCatId="list" qsTypeId="urn:microsoft.com/office/officeart/2005/8/quickstyle/simple4" qsCatId="simple" csTypeId="urn:microsoft.com/office/officeart/2005/8/colors/colorful2" csCatId="colorful"/>
      <dgm:spPr/>
      <dgm:t>
        <a:bodyPr/>
        <a:lstStyle/>
        <a:p>
          <a:endParaRPr lang="en-US"/>
        </a:p>
      </dgm:t>
    </dgm:pt>
    <dgm:pt modelId="{7D6B47D6-879A-4EE5-84EE-D5AA907E7258}">
      <dgm:prSet/>
      <dgm:spPr/>
      <dgm:t>
        <a:bodyPr/>
        <a:lstStyle/>
        <a:p>
          <a:r>
            <a:rPr lang="en-GB" b="0" i="0"/>
            <a:t>Currently preverbal children with ASD and high level sensory needs</a:t>
          </a:r>
          <a:endParaRPr lang="en-US"/>
        </a:p>
      </dgm:t>
    </dgm:pt>
    <dgm:pt modelId="{053A3B7A-B9FC-4404-B687-A30402062AE5}" type="parTrans" cxnId="{787667E8-F516-4AE7-A079-F4745AFCE6A1}">
      <dgm:prSet/>
      <dgm:spPr/>
      <dgm:t>
        <a:bodyPr/>
        <a:lstStyle/>
        <a:p>
          <a:endParaRPr lang="en-US"/>
        </a:p>
      </dgm:t>
    </dgm:pt>
    <dgm:pt modelId="{4923D068-008C-4043-A43C-439BDE6F3E9C}" type="sibTrans" cxnId="{787667E8-F516-4AE7-A079-F4745AFCE6A1}">
      <dgm:prSet/>
      <dgm:spPr/>
      <dgm:t>
        <a:bodyPr/>
        <a:lstStyle/>
        <a:p>
          <a:endParaRPr lang="en-US"/>
        </a:p>
      </dgm:t>
    </dgm:pt>
    <dgm:pt modelId="{9D6818A2-FEE8-42B8-A282-DD3E3001E506}">
      <dgm:prSet/>
      <dgm:spPr/>
      <dgm:t>
        <a:bodyPr/>
        <a:lstStyle/>
        <a:p>
          <a:r>
            <a:rPr lang="en-GB" b="0" i="0" dirty="0"/>
            <a:t>Overseen by the SENCO</a:t>
          </a:r>
          <a:endParaRPr lang="en-US" dirty="0"/>
        </a:p>
      </dgm:t>
    </dgm:pt>
    <dgm:pt modelId="{00778E15-231C-44AA-857A-DA545BB9339B}" type="parTrans" cxnId="{5C9B3903-4B26-4F06-A697-CA7016F32A92}">
      <dgm:prSet/>
      <dgm:spPr/>
      <dgm:t>
        <a:bodyPr/>
        <a:lstStyle/>
        <a:p>
          <a:endParaRPr lang="en-US"/>
        </a:p>
      </dgm:t>
    </dgm:pt>
    <dgm:pt modelId="{F9E6EC0C-F8C4-497D-893B-37F663CDF984}" type="sibTrans" cxnId="{5C9B3903-4B26-4F06-A697-CA7016F32A92}">
      <dgm:prSet/>
      <dgm:spPr/>
      <dgm:t>
        <a:bodyPr/>
        <a:lstStyle/>
        <a:p>
          <a:endParaRPr lang="en-US"/>
        </a:p>
      </dgm:t>
    </dgm:pt>
    <dgm:pt modelId="{545C57CE-0C35-41BD-AD02-D638D5A9F696}">
      <dgm:prSet/>
      <dgm:spPr/>
      <dgm:t>
        <a:bodyPr/>
        <a:lstStyle/>
        <a:p>
          <a:r>
            <a:rPr lang="en-GB" b="0" i="0"/>
            <a:t>Managed by an experienced TA with expertise in Speech and language</a:t>
          </a:r>
          <a:endParaRPr lang="en-US"/>
        </a:p>
      </dgm:t>
    </dgm:pt>
    <dgm:pt modelId="{D0C3C55A-9D89-4A83-A80A-78C7B5226C8E}" type="parTrans" cxnId="{0C3ED93C-8DE3-46B9-A960-0CC6BA95B693}">
      <dgm:prSet/>
      <dgm:spPr/>
      <dgm:t>
        <a:bodyPr/>
        <a:lstStyle/>
        <a:p>
          <a:endParaRPr lang="en-US"/>
        </a:p>
      </dgm:t>
    </dgm:pt>
    <dgm:pt modelId="{023F3B2F-F02C-45DD-B3ED-102C06496A04}" type="sibTrans" cxnId="{0C3ED93C-8DE3-46B9-A960-0CC6BA95B693}">
      <dgm:prSet/>
      <dgm:spPr/>
      <dgm:t>
        <a:bodyPr/>
        <a:lstStyle/>
        <a:p>
          <a:endParaRPr lang="en-US"/>
        </a:p>
      </dgm:t>
    </dgm:pt>
    <dgm:pt modelId="{5F5179CF-AF86-4033-BC9B-BA70C4E3BCC4}">
      <dgm:prSet/>
      <dgm:spPr/>
      <dgm:t>
        <a:bodyPr/>
        <a:lstStyle/>
        <a:p>
          <a:r>
            <a:rPr lang="en-GB" b="0" i="0"/>
            <a:t>Intensive Interaction</a:t>
          </a:r>
          <a:endParaRPr lang="en-US"/>
        </a:p>
      </dgm:t>
    </dgm:pt>
    <dgm:pt modelId="{7AE93614-3511-4479-AD08-8C975B45C58C}" type="parTrans" cxnId="{66B3E084-B1D4-4BE7-A666-88733719CD67}">
      <dgm:prSet/>
      <dgm:spPr/>
      <dgm:t>
        <a:bodyPr/>
        <a:lstStyle/>
        <a:p>
          <a:endParaRPr lang="en-US"/>
        </a:p>
      </dgm:t>
    </dgm:pt>
    <dgm:pt modelId="{AD4189E0-FD1B-43AD-B9BC-AFCE03CA0923}" type="sibTrans" cxnId="{66B3E084-B1D4-4BE7-A666-88733719CD67}">
      <dgm:prSet/>
      <dgm:spPr/>
      <dgm:t>
        <a:bodyPr/>
        <a:lstStyle/>
        <a:p>
          <a:endParaRPr lang="en-US"/>
        </a:p>
      </dgm:t>
    </dgm:pt>
    <dgm:pt modelId="{B69DFB7D-2230-46D3-9831-62A3797B3452}">
      <dgm:prSet/>
      <dgm:spPr/>
      <dgm:t>
        <a:bodyPr/>
        <a:lstStyle/>
        <a:p>
          <a:r>
            <a:rPr lang="en-GB" b="0" i="0"/>
            <a:t>Sensory diets and circuits</a:t>
          </a:r>
          <a:endParaRPr lang="en-US"/>
        </a:p>
      </dgm:t>
    </dgm:pt>
    <dgm:pt modelId="{EC29B181-7038-4230-86E8-476F45934BA1}" type="parTrans" cxnId="{A4C91A7F-6483-4C7F-A87D-4D44D4D628F3}">
      <dgm:prSet/>
      <dgm:spPr/>
      <dgm:t>
        <a:bodyPr/>
        <a:lstStyle/>
        <a:p>
          <a:endParaRPr lang="en-US"/>
        </a:p>
      </dgm:t>
    </dgm:pt>
    <dgm:pt modelId="{B618DFF9-E6B9-4EDC-8E7B-AD9E8975B0D6}" type="sibTrans" cxnId="{A4C91A7F-6483-4C7F-A87D-4D44D4D628F3}">
      <dgm:prSet/>
      <dgm:spPr/>
      <dgm:t>
        <a:bodyPr/>
        <a:lstStyle/>
        <a:p>
          <a:endParaRPr lang="en-US"/>
        </a:p>
      </dgm:t>
    </dgm:pt>
    <dgm:pt modelId="{E916E0D3-FF7E-4876-A4AB-A498A8BD1648}">
      <dgm:prSet/>
      <dgm:spPr/>
      <dgm:t>
        <a:bodyPr/>
        <a:lstStyle/>
        <a:p>
          <a:r>
            <a:rPr lang="en-GB" b="0" i="0"/>
            <a:t>Attention Autism style intervention</a:t>
          </a:r>
          <a:endParaRPr lang="en-US"/>
        </a:p>
      </dgm:t>
    </dgm:pt>
    <dgm:pt modelId="{73A5D20C-8EA0-4524-9EE6-39FA432B76E0}" type="parTrans" cxnId="{237D05CC-E1D6-4187-A1CD-843D58568F23}">
      <dgm:prSet/>
      <dgm:spPr/>
      <dgm:t>
        <a:bodyPr/>
        <a:lstStyle/>
        <a:p>
          <a:endParaRPr lang="en-US"/>
        </a:p>
      </dgm:t>
    </dgm:pt>
    <dgm:pt modelId="{497E270A-C2F0-4C8D-805F-41C364CB6F5A}" type="sibTrans" cxnId="{237D05CC-E1D6-4187-A1CD-843D58568F23}">
      <dgm:prSet/>
      <dgm:spPr/>
      <dgm:t>
        <a:bodyPr/>
        <a:lstStyle/>
        <a:p>
          <a:endParaRPr lang="en-US"/>
        </a:p>
      </dgm:t>
    </dgm:pt>
    <dgm:pt modelId="{C2456BC1-C6E5-4975-8335-FFC1596C9D61}" type="pres">
      <dgm:prSet presAssocID="{2C9014C1-F75D-47F5-85BE-A852303A7E0E}" presName="diagram" presStyleCnt="0">
        <dgm:presLayoutVars>
          <dgm:dir/>
          <dgm:resizeHandles val="exact"/>
        </dgm:presLayoutVars>
      </dgm:prSet>
      <dgm:spPr/>
    </dgm:pt>
    <dgm:pt modelId="{951D2C35-3B27-423C-8741-D96A0F167228}" type="pres">
      <dgm:prSet presAssocID="{7D6B47D6-879A-4EE5-84EE-D5AA907E7258}" presName="node" presStyleLbl="node1" presStyleIdx="0" presStyleCnt="6">
        <dgm:presLayoutVars>
          <dgm:bulletEnabled val="1"/>
        </dgm:presLayoutVars>
      </dgm:prSet>
      <dgm:spPr/>
    </dgm:pt>
    <dgm:pt modelId="{92EC6A39-FFFF-405B-8486-178C2341ACE6}" type="pres">
      <dgm:prSet presAssocID="{4923D068-008C-4043-A43C-439BDE6F3E9C}" presName="sibTrans" presStyleCnt="0"/>
      <dgm:spPr/>
    </dgm:pt>
    <dgm:pt modelId="{14AFEBA8-7DED-410D-8409-A176F43BC25D}" type="pres">
      <dgm:prSet presAssocID="{9D6818A2-FEE8-42B8-A282-DD3E3001E506}" presName="node" presStyleLbl="node1" presStyleIdx="1" presStyleCnt="6">
        <dgm:presLayoutVars>
          <dgm:bulletEnabled val="1"/>
        </dgm:presLayoutVars>
      </dgm:prSet>
      <dgm:spPr/>
    </dgm:pt>
    <dgm:pt modelId="{579122BC-B1AC-4A27-A5E4-8D0608086D10}" type="pres">
      <dgm:prSet presAssocID="{F9E6EC0C-F8C4-497D-893B-37F663CDF984}" presName="sibTrans" presStyleCnt="0"/>
      <dgm:spPr/>
    </dgm:pt>
    <dgm:pt modelId="{BF33DB48-51E4-45CF-900D-3E34D33BFB1E}" type="pres">
      <dgm:prSet presAssocID="{545C57CE-0C35-41BD-AD02-D638D5A9F696}" presName="node" presStyleLbl="node1" presStyleIdx="2" presStyleCnt="6">
        <dgm:presLayoutVars>
          <dgm:bulletEnabled val="1"/>
        </dgm:presLayoutVars>
      </dgm:prSet>
      <dgm:spPr/>
    </dgm:pt>
    <dgm:pt modelId="{237384BD-F691-4304-BADE-76D48C5D68DB}" type="pres">
      <dgm:prSet presAssocID="{023F3B2F-F02C-45DD-B3ED-102C06496A04}" presName="sibTrans" presStyleCnt="0"/>
      <dgm:spPr/>
    </dgm:pt>
    <dgm:pt modelId="{9CFE0D45-EB35-4294-92EB-7AA47414CFD1}" type="pres">
      <dgm:prSet presAssocID="{5F5179CF-AF86-4033-BC9B-BA70C4E3BCC4}" presName="node" presStyleLbl="node1" presStyleIdx="3" presStyleCnt="6">
        <dgm:presLayoutVars>
          <dgm:bulletEnabled val="1"/>
        </dgm:presLayoutVars>
      </dgm:prSet>
      <dgm:spPr/>
    </dgm:pt>
    <dgm:pt modelId="{EB155D5D-A151-459A-B5BB-D06A5E725884}" type="pres">
      <dgm:prSet presAssocID="{AD4189E0-FD1B-43AD-B9BC-AFCE03CA0923}" presName="sibTrans" presStyleCnt="0"/>
      <dgm:spPr/>
    </dgm:pt>
    <dgm:pt modelId="{E4163E3B-FA3E-4426-B07A-F8587260A7BB}" type="pres">
      <dgm:prSet presAssocID="{B69DFB7D-2230-46D3-9831-62A3797B3452}" presName="node" presStyleLbl="node1" presStyleIdx="4" presStyleCnt="6">
        <dgm:presLayoutVars>
          <dgm:bulletEnabled val="1"/>
        </dgm:presLayoutVars>
      </dgm:prSet>
      <dgm:spPr/>
    </dgm:pt>
    <dgm:pt modelId="{A38E086C-4120-4C14-B5D1-517626828A57}" type="pres">
      <dgm:prSet presAssocID="{B618DFF9-E6B9-4EDC-8E7B-AD9E8975B0D6}" presName="sibTrans" presStyleCnt="0"/>
      <dgm:spPr/>
    </dgm:pt>
    <dgm:pt modelId="{B5021512-DB7A-4E25-86F1-B373B59A4363}" type="pres">
      <dgm:prSet presAssocID="{E916E0D3-FF7E-4876-A4AB-A498A8BD1648}" presName="node" presStyleLbl="node1" presStyleIdx="5" presStyleCnt="6">
        <dgm:presLayoutVars>
          <dgm:bulletEnabled val="1"/>
        </dgm:presLayoutVars>
      </dgm:prSet>
      <dgm:spPr/>
    </dgm:pt>
  </dgm:ptLst>
  <dgm:cxnLst>
    <dgm:cxn modelId="{5C9B3903-4B26-4F06-A697-CA7016F32A92}" srcId="{2C9014C1-F75D-47F5-85BE-A852303A7E0E}" destId="{9D6818A2-FEE8-42B8-A282-DD3E3001E506}" srcOrd="1" destOrd="0" parTransId="{00778E15-231C-44AA-857A-DA545BB9339B}" sibTransId="{F9E6EC0C-F8C4-497D-893B-37F663CDF984}"/>
    <dgm:cxn modelId="{3F038412-BCA0-4AA4-9BEC-B29DDC4B1455}" type="presOf" srcId="{7D6B47D6-879A-4EE5-84EE-D5AA907E7258}" destId="{951D2C35-3B27-423C-8741-D96A0F167228}" srcOrd="0" destOrd="0" presId="urn:microsoft.com/office/officeart/2005/8/layout/default"/>
    <dgm:cxn modelId="{8687111C-096D-4C43-B7D1-66A07A487161}" type="presOf" srcId="{545C57CE-0C35-41BD-AD02-D638D5A9F696}" destId="{BF33DB48-51E4-45CF-900D-3E34D33BFB1E}" srcOrd="0" destOrd="0" presId="urn:microsoft.com/office/officeart/2005/8/layout/default"/>
    <dgm:cxn modelId="{0C3ED93C-8DE3-46B9-A960-0CC6BA95B693}" srcId="{2C9014C1-F75D-47F5-85BE-A852303A7E0E}" destId="{545C57CE-0C35-41BD-AD02-D638D5A9F696}" srcOrd="2" destOrd="0" parTransId="{D0C3C55A-9D89-4A83-A80A-78C7B5226C8E}" sibTransId="{023F3B2F-F02C-45DD-B3ED-102C06496A04}"/>
    <dgm:cxn modelId="{8162DB6A-9341-41A0-BC2C-AD5E237BEE55}" type="presOf" srcId="{9D6818A2-FEE8-42B8-A282-DD3E3001E506}" destId="{14AFEBA8-7DED-410D-8409-A176F43BC25D}" srcOrd="0" destOrd="0" presId="urn:microsoft.com/office/officeart/2005/8/layout/default"/>
    <dgm:cxn modelId="{1F079275-48A2-432E-B099-21EC6EB9A154}" type="presOf" srcId="{E916E0D3-FF7E-4876-A4AB-A498A8BD1648}" destId="{B5021512-DB7A-4E25-86F1-B373B59A4363}" srcOrd="0" destOrd="0" presId="urn:microsoft.com/office/officeart/2005/8/layout/default"/>
    <dgm:cxn modelId="{A4C91A7F-6483-4C7F-A87D-4D44D4D628F3}" srcId="{2C9014C1-F75D-47F5-85BE-A852303A7E0E}" destId="{B69DFB7D-2230-46D3-9831-62A3797B3452}" srcOrd="4" destOrd="0" parTransId="{EC29B181-7038-4230-86E8-476F45934BA1}" sibTransId="{B618DFF9-E6B9-4EDC-8E7B-AD9E8975B0D6}"/>
    <dgm:cxn modelId="{66B3E084-B1D4-4BE7-A666-88733719CD67}" srcId="{2C9014C1-F75D-47F5-85BE-A852303A7E0E}" destId="{5F5179CF-AF86-4033-BC9B-BA70C4E3BCC4}" srcOrd="3" destOrd="0" parTransId="{7AE93614-3511-4479-AD08-8C975B45C58C}" sibTransId="{AD4189E0-FD1B-43AD-B9BC-AFCE03CA0923}"/>
    <dgm:cxn modelId="{4D9F7CBD-D4F2-405D-B199-7537CDF775D0}" type="presOf" srcId="{2C9014C1-F75D-47F5-85BE-A852303A7E0E}" destId="{C2456BC1-C6E5-4975-8335-FFC1596C9D61}" srcOrd="0" destOrd="0" presId="urn:microsoft.com/office/officeart/2005/8/layout/default"/>
    <dgm:cxn modelId="{A70312C5-9685-4F4E-9E95-ED5FD0F52061}" type="presOf" srcId="{B69DFB7D-2230-46D3-9831-62A3797B3452}" destId="{E4163E3B-FA3E-4426-B07A-F8587260A7BB}" srcOrd="0" destOrd="0" presId="urn:microsoft.com/office/officeart/2005/8/layout/default"/>
    <dgm:cxn modelId="{237D05CC-E1D6-4187-A1CD-843D58568F23}" srcId="{2C9014C1-F75D-47F5-85BE-A852303A7E0E}" destId="{E916E0D3-FF7E-4876-A4AB-A498A8BD1648}" srcOrd="5" destOrd="0" parTransId="{73A5D20C-8EA0-4524-9EE6-39FA432B76E0}" sibTransId="{497E270A-C2F0-4C8D-805F-41C364CB6F5A}"/>
    <dgm:cxn modelId="{DE6038DC-C44D-4A5E-84D1-8906F3141B0A}" type="presOf" srcId="{5F5179CF-AF86-4033-BC9B-BA70C4E3BCC4}" destId="{9CFE0D45-EB35-4294-92EB-7AA47414CFD1}" srcOrd="0" destOrd="0" presId="urn:microsoft.com/office/officeart/2005/8/layout/default"/>
    <dgm:cxn modelId="{787667E8-F516-4AE7-A079-F4745AFCE6A1}" srcId="{2C9014C1-F75D-47F5-85BE-A852303A7E0E}" destId="{7D6B47D6-879A-4EE5-84EE-D5AA907E7258}" srcOrd="0" destOrd="0" parTransId="{053A3B7A-B9FC-4404-B687-A30402062AE5}" sibTransId="{4923D068-008C-4043-A43C-439BDE6F3E9C}"/>
    <dgm:cxn modelId="{190FDFC3-447F-4362-9EB2-46069D2B4CA9}" type="presParOf" srcId="{C2456BC1-C6E5-4975-8335-FFC1596C9D61}" destId="{951D2C35-3B27-423C-8741-D96A0F167228}" srcOrd="0" destOrd="0" presId="urn:microsoft.com/office/officeart/2005/8/layout/default"/>
    <dgm:cxn modelId="{3F529B67-5DE3-4095-BE2D-9C02C0292A7D}" type="presParOf" srcId="{C2456BC1-C6E5-4975-8335-FFC1596C9D61}" destId="{92EC6A39-FFFF-405B-8486-178C2341ACE6}" srcOrd="1" destOrd="0" presId="urn:microsoft.com/office/officeart/2005/8/layout/default"/>
    <dgm:cxn modelId="{970515CF-CAE3-4710-B227-661F5D597173}" type="presParOf" srcId="{C2456BC1-C6E5-4975-8335-FFC1596C9D61}" destId="{14AFEBA8-7DED-410D-8409-A176F43BC25D}" srcOrd="2" destOrd="0" presId="urn:microsoft.com/office/officeart/2005/8/layout/default"/>
    <dgm:cxn modelId="{4C7E30DC-2D6B-4ABC-88CA-3079C755C6B7}" type="presParOf" srcId="{C2456BC1-C6E5-4975-8335-FFC1596C9D61}" destId="{579122BC-B1AC-4A27-A5E4-8D0608086D10}" srcOrd="3" destOrd="0" presId="urn:microsoft.com/office/officeart/2005/8/layout/default"/>
    <dgm:cxn modelId="{21DD3B74-5DA9-4DA7-8C3E-C7ECEF7892D9}" type="presParOf" srcId="{C2456BC1-C6E5-4975-8335-FFC1596C9D61}" destId="{BF33DB48-51E4-45CF-900D-3E34D33BFB1E}" srcOrd="4" destOrd="0" presId="urn:microsoft.com/office/officeart/2005/8/layout/default"/>
    <dgm:cxn modelId="{1E306507-33A3-4A07-A226-27C251B2012C}" type="presParOf" srcId="{C2456BC1-C6E5-4975-8335-FFC1596C9D61}" destId="{237384BD-F691-4304-BADE-76D48C5D68DB}" srcOrd="5" destOrd="0" presId="urn:microsoft.com/office/officeart/2005/8/layout/default"/>
    <dgm:cxn modelId="{E5BB1AE6-5B4C-4022-A137-287D4A83706C}" type="presParOf" srcId="{C2456BC1-C6E5-4975-8335-FFC1596C9D61}" destId="{9CFE0D45-EB35-4294-92EB-7AA47414CFD1}" srcOrd="6" destOrd="0" presId="urn:microsoft.com/office/officeart/2005/8/layout/default"/>
    <dgm:cxn modelId="{F0676E99-765B-4109-957E-1973E7CDB69A}" type="presParOf" srcId="{C2456BC1-C6E5-4975-8335-FFC1596C9D61}" destId="{EB155D5D-A151-459A-B5BB-D06A5E725884}" srcOrd="7" destOrd="0" presId="urn:microsoft.com/office/officeart/2005/8/layout/default"/>
    <dgm:cxn modelId="{98CF8A1D-FD27-472F-8A32-105139380ADC}" type="presParOf" srcId="{C2456BC1-C6E5-4975-8335-FFC1596C9D61}" destId="{E4163E3B-FA3E-4426-B07A-F8587260A7BB}" srcOrd="8" destOrd="0" presId="urn:microsoft.com/office/officeart/2005/8/layout/default"/>
    <dgm:cxn modelId="{8AC487BE-A698-4DAB-B299-78AA1A102BB4}" type="presParOf" srcId="{C2456BC1-C6E5-4975-8335-FFC1596C9D61}" destId="{A38E086C-4120-4C14-B5D1-517626828A57}" srcOrd="9" destOrd="0" presId="urn:microsoft.com/office/officeart/2005/8/layout/default"/>
    <dgm:cxn modelId="{185BE5A5-E83C-4FD8-87EA-64944166CF95}" type="presParOf" srcId="{C2456BC1-C6E5-4975-8335-FFC1596C9D61}" destId="{B5021512-DB7A-4E25-86F1-B373B59A4363}"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D47DF31-EBCD-4E77-91FD-08BD84464B28}"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2694B93D-6608-46B1-8CC3-C03ABD57B7FE}">
      <dgm:prSet/>
      <dgm:spPr/>
      <dgm:t>
        <a:bodyPr/>
        <a:lstStyle/>
        <a:p>
          <a:r>
            <a:rPr lang="en-GB" b="0" i="0"/>
            <a:t>These children get very distressed when integrated into our mainstream classrooms. Their high level of sensory need means they quickly become deregulated by noise, busy environments and unfamiliar people</a:t>
          </a:r>
          <a:endParaRPr lang="en-US"/>
        </a:p>
      </dgm:t>
    </dgm:pt>
    <dgm:pt modelId="{F0FC348E-A6C6-42B8-BE0F-E0A72D99635C}" type="parTrans" cxnId="{A89C4382-5506-4C17-9647-BDFEB9C0A794}">
      <dgm:prSet/>
      <dgm:spPr/>
      <dgm:t>
        <a:bodyPr/>
        <a:lstStyle/>
        <a:p>
          <a:endParaRPr lang="en-US"/>
        </a:p>
      </dgm:t>
    </dgm:pt>
    <dgm:pt modelId="{D760E1C7-1842-45C9-A958-78DC60727CBB}" type="sibTrans" cxnId="{A89C4382-5506-4C17-9647-BDFEB9C0A794}">
      <dgm:prSet/>
      <dgm:spPr/>
      <dgm:t>
        <a:bodyPr/>
        <a:lstStyle/>
        <a:p>
          <a:endParaRPr lang="en-US"/>
        </a:p>
      </dgm:t>
    </dgm:pt>
    <dgm:pt modelId="{A679A972-3FFA-456E-AB61-B42369D9F993}">
      <dgm:prSet/>
      <dgm:spPr/>
      <dgm:t>
        <a:bodyPr/>
        <a:lstStyle/>
        <a:p>
          <a:r>
            <a:rPr lang="en-GB" b="0" i="0"/>
            <a:t>Most of them have Special named on their EHCP plans and some have placements for next Sept. More EHCPs are planned this year</a:t>
          </a:r>
          <a:endParaRPr lang="en-US"/>
        </a:p>
      </dgm:t>
    </dgm:pt>
    <dgm:pt modelId="{01727E81-F74C-455F-87FE-0B99E359A0CF}" type="parTrans" cxnId="{76A02DEE-5B4B-4F77-9EF2-1A07AEB4B0CF}">
      <dgm:prSet/>
      <dgm:spPr/>
      <dgm:t>
        <a:bodyPr/>
        <a:lstStyle/>
        <a:p>
          <a:endParaRPr lang="en-US"/>
        </a:p>
      </dgm:t>
    </dgm:pt>
    <dgm:pt modelId="{7175B6FA-A4E4-478F-8C00-DE4D8E255A04}" type="sibTrans" cxnId="{76A02DEE-5B4B-4F77-9EF2-1A07AEB4B0CF}">
      <dgm:prSet/>
      <dgm:spPr/>
      <dgm:t>
        <a:bodyPr/>
        <a:lstStyle/>
        <a:p>
          <a:endParaRPr lang="en-US"/>
        </a:p>
      </dgm:t>
    </dgm:pt>
    <dgm:pt modelId="{8566B805-CFF8-4031-A1E3-A890FA70C3A9}">
      <dgm:prSet/>
      <dgm:spPr/>
      <dgm:t>
        <a:bodyPr/>
        <a:lstStyle/>
        <a:p>
          <a:r>
            <a:rPr lang="en-GB" b="0" i="0"/>
            <a:t>The children all spend time in F2 during freeflow</a:t>
          </a:r>
          <a:endParaRPr lang="en-US"/>
        </a:p>
      </dgm:t>
    </dgm:pt>
    <dgm:pt modelId="{E73F4AA1-9060-47D5-BD40-9BA89A36506C}" type="parTrans" cxnId="{B80204AD-813C-4E09-8991-8BF9209FBD0A}">
      <dgm:prSet/>
      <dgm:spPr/>
      <dgm:t>
        <a:bodyPr/>
        <a:lstStyle/>
        <a:p>
          <a:endParaRPr lang="en-US"/>
        </a:p>
      </dgm:t>
    </dgm:pt>
    <dgm:pt modelId="{AC9BB5C3-F932-4566-87DF-7F35C120DBD1}" type="sibTrans" cxnId="{B80204AD-813C-4E09-8991-8BF9209FBD0A}">
      <dgm:prSet/>
      <dgm:spPr/>
      <dgm:t>
        <a:bodyPr/>
        <a:lstStyle/>
        <a:p>
          <a:endParaRPr lang="en-US"/>
        </a:p>
      </dgm:t>
    </dgm:pt>
    <dgm:pt modelId="{90DAAA1F-50F2-45CE-B9AE-7DF522E467CC}">
      <dgm:prSet/>
      <dgm:spPr/>
      <dgm:t>
        <a:bodyPr/>
        <a:lstStyle/>
        <a:p>
          <a:r>
            <a:rPr lang="en-GB" b="0" i="0"/>
            <a:t>The children visit their peer group for PE, Music, story, reward times where there is free choice, snack time, play time, trips, immersing days, special days</a:t>
          </a:r>
          <a:endParaRPr lang="en-US"/>
        </a:p>
      </dgm:t>
    </dgm:pt>
    <dgm:pt modelId="{2C3E2C39-5A02-4C65-8332-E16609A458C3}" type="parTrans" cxnId="{1C2729B6-D555-4F4E-BD66-1CCF0A3D5293}">
      <dgm:prSet/>
      <dgm:spPr/>
      <dgm:t>
        <a:bodyPr/>
        <a:lstStyle/>
        <a:p>
          <a:endParaRPr lang="en-US"/>
        </a:p>
      </dgm:t>
    </dgm:pt>
    <dgm:pt modelId="{841A9564-F2ED-45EB-AF2F-2816F8526727}" type="sibTrans" cxnId="{1C2729B6-D555-4F4E-BD66-1CCF0A3D5293}">
      <dgm:prSet/>
      <dgm:spPr/>
      <dgm:t>
        <a:bodyPr/>
        <a:lstStyle/>
        <a:p>
          <a:endParaRPr lang="en-US"/>
        </a:p>
      </dgm:t>
    </dgm:pt>
    <dgm:pt modelId="{108ECEC3-A0CB-45A9-A64F-1B288FE92B87}" type="pres">
      <dgm:prSet presAssocID="{3D47DF31-EBCD-4E77-91FD-08BD84464B28}" presName="linear" presStyleCnt="0">
        <dgm:presLayoutVars>
          <dgm:animLvl val="lvl"/>
          <dgm:resizeHandles val="exact"/>
        </dgm:presLayoutVars>
      </dgm:prSet>
      <dgm:spPr/>
    </dgm:pt>
    <dgm:pt modelId="{24D9F84C-44CF-4F7E-8BB2-18AD89B90BD0}" type="pres">
      <dgm:prSet presAssocID="{2694B93D-6608-46B1-8CC3-C03ABD57B7FE}" presName="parentText" presStyleLbl="node1" presStyleIdx="0" presStyleCnt="4">
        <dgm:presLayoutVars>
          <dgm:chMax val="0"/>
          <dgm:bulletEnabled val="1"/>
        </dgm:presLayoutVars>
      </dgm:prSet>
      <dgm:spPr/>
    </dgm:pt>
    <dgm:pt modelId="{7F538467-F438-4FC3-9248-AA4521FD171B}" type="pres">
      <dgm:prSet presAssocID="{D760E1C7-1842-45C9-A958-78DC60727CBB}" presName="spacer" presStyleCnt="0"/>
      <dgm:spPr/>
    </dgm:pt>
    <dgm:pt modelId="{1C5306CE-C128-42FA-801C-FA4BBFA90A32}" type="pres">
      <dgm:prSet presAssocID="{A679A972-3FFA-456E-AB61-B42369D9F993}" presName="parentText" presStyleLbl="node1" presStyleIdx="1" presStyleCnt="4">
        <dgm:presLayoutVars>
          <dgm:chMax val="0"/>
          <dgm:bulletEnabled val="1"/>
        </dgm:presLayoutVars>
      </dgm:prSet>
      <dgm:spPr/>
    </dgm:pt>
    <dgm:pt modelId="{C124003E-759B-4896-88C4-A85EE00EA39E}" type="pres">
      <dgm:prSet presAssocID="{7175B6FA-A4E4-478F-8C00-DE4D8E255A04}" presName="spacer" presStyleCnt="0"/>
      <dgm:spPr/>
    </dgm:pt>
    <dgm:pt modelId="{959E3C6D-27BB-41D5-86EA-335D8BE51053}" type="pres">
      <dgm:prSet presAssocID="{8566B805-CFF8-4031-A1E3-A890FA70C3A9}" presName="parentText" presStyleLbl="node1" presStyleIdx="2" presStyleCnt="4">
        <dgm:presLayoutVars>
          <dgm:chMax val="0"/>
          <dgm:bulletEnabled val="1"/>
        </dgm:presLayoutVars>
      </dgm:prSet>
      <dgm:spPr/>
    </dgm:pt>
    <dgm:pt modelId="{1999D8DD-9852-4B6D-8546-69DB24FDEE62}" type="pres">
      <dgm:prSet presAssocID="{AC9BB5C3-F932-4566-87DF-7F35C120DBD1}" presName="spacer" presStyleCnt="0"/>
      <dgm:spPr/>
    </dgm:pt>
    <dgm:pt modelId="{3D12EB1B-F953-44D4-BF96-89D41C7A68EC}" type="pres">
      <dgm:prSet presAssocID="{90DAAA1F-50F2-45CE-B9AE-7DF522E467CC}" presName="parentText" presStyleLbl="node1" presStyleIdx="3" presStyleCnt="4">
        <dgm:presLayoutVars>
          <dgm:chMax val="0"/>
          <dgm:bulletEnabled val="1"/>
        </dgm:presLayoutVars>
      </dgm:prSet>
      <dgm:spPr/>
    </dgm:pt>
  </dgm:ptLst>
  <dgm:cxnLst>
    <dgm:cxn modelId="{7DA91706-E269-447F-B0CD-D1C14CF15782}" type="presOf" srcId="{A679A972-3FFA-456E-AB61-B42369D9F993}" destId="{1C5306CE-C128-42FA-801C-FA4BBFA90A32}" srcOrd="0" destOrd="0" presId="urn:microsoft.com/office/officeart/2005/8/layout/vList2"/>
    <dgm:cxn modelId="{3F2D8523-3D79-4C97-A11E-4EB6300D673D}" type="presOf" srcId="{2694B93D-6608-46B1-8CC3-C03ABD57B7FE}" destId="{24D9F84C-44CF-4F7E-8BB2-18AD89B90BD0}" srcOrd="0" destOrd="0" presId="urn:microsoft.com/office/officeart/2005/8/layout/vList2"/>
    <dgm:cxn modelId="{B83DA57D-1A86-4CF3-ADDB-114144A7D469}" type="presOf" srcId="{3D47DF31-EBCD-4E77-91FD-08BD84464B28}" destId="{108ECEC3-A0CB-45A9-A64F-1B288FE92B87}" srcOrd="0" destOrd="0" presId="urn:microsoft.com/office/officeart/2005/8/layout/vList2"/>
    <dgm:cxn modelId="{A89C4382-5506-4C17-9647-BDFEB9C0A794}" srcId="{3D47DF31-EBCD-4E77-91FD-08BD84464B28}" destId="{2694B93D-6608-46B1-8CC3-C03ABD57B7FE}" srcOrd="0" destOrd="0" parTransId="{F0FC348E-A6C6-42B8-BE0F-E0A72D99635C}" sibTransId="{D760E1C7-1842-45C9-A958-78DC60727CBB}"/>
    <dgm:cxn modelId="{B80204AD-813C-4E09-8991-8BF9209FBD0A}" srcId="{3D47DF31-EBCD-4E77-91FD-08BD84464B28}" destId="{8566B805-CFF8-4031-A1E3-A890FA70C3A9}" srcOrd="2" destOrd="0" parTransId="{E73F4AA1-9060-47D5-BD40-9BA89A36506C}" sibTransId="{AC9BB5C3-F932-4566-87DF-7F35C120DBD1}"/>
    <dgm:cxn modelId="{1C2729B6-D555-4F4E-BD66-1CCF0A3D5293}" srcId="{3D47DF31-EBCD-4E77-91FD-08BD84464B28}" destId="{90DAAA1F-50F2-45CE-B9AE-7DF522E467CC}" srcOrd="3" destOrd="0" parTransId="{2C3E2C39-5A02-4C65-8332-E16609A458C3}" sibTransId="{841A9564-F2ED-45EB-AF2F-2816F8526727}"/>
    <dgm:cxn modelId="{DDE289D4-DE8C-4A7E-8046-967E838780B7}" type="presOf" srcId="{8566B805-CFF8-4031-A1E3-A890FA70C3A9}" destId="{959E3C6D-27BB-41D5-86EA-335D8BE51053}" srcOrd="0" destOrd="0" presId="urn:microsoft.com/office/officeart/2005/8/layout/vList2"/>
    <dgm:cxn modelId="{8F5B39D8-EBEB-4304-B305-D037B1F490EA}" type="presOf" srcId="{90DAAA1F-50F2-45CE-B9AE-7DF522E467CC}" destId="{3D12EB1B-F953-44D4-BF96-89D41C7A68EC}" srcOrd="0" destOrd="0" presId="urn:microsoft.com/office/officeart/2005/8/layout/vList2"/>
    <dgm:cxn modelId="{76A02DEE-5B4B-4F77-9EF2-1A07AEB4B0CF}" srcId="{3D47DF31-EBCD-4E77-91FD-08BD84464B28}" destId="{A679A972-3FFA-456E-AB61-B42369D9F993}" srcOrd="1" destOrd="0" parTransId="{01727E81-F74C-455F-87FE-0B99E359A0CF}" sibTransId="{7175B6FA-A4E4-478F-8C00-DE4D8E255A04}"/>
    <dgm:cxn modelId="{0081F4F9-C755-4C72-A086-766B4FE9066D}" type="presParOf" srcId="{108ECEC3-A0CB-45A9-A64F-1B288FE92B87}" destId="{24D9F84C-44CF-4F7E-8BB2-18AD89B90BD0}" srcOrd="0" destOrd="0" presId="urn:microsoft.com/office/officeart/2005/8/layout/vList2"/>
    <dgm:cxn modelId="{F94329AB-72BF-4457-83E5-ADE10EA9B7DB}" type="presParOf" srcId="{108ECEC3-A0CB-45A9-A64F-1B288FE92B87}" destId="{7F538467-F438-4FC3-9248-AA4521FD171B}" srcOrd="1" destOrd="0" presId="urn:microsoft.com/office/officeart/2005/8/layout/vList2"/>
    <dgm:cxn modelId="{07E7E724-EE4A-4564-B59E-55CB78CA1FE0}" type="presParOf" srcId="{108ECEC3-A0CB-45A9-A64F-1B288FE92B87}" destId="{1C5306CE-C128-42FA-801C-FA4BBFA90A32}" srcOrd="2" destOrd="0" presId="urn:microsoft.com/office/officeart/2005/8/layout/vList2"/>
    <dgm:cxn modelId="{A3514E0E-F628-47C2-B51C-7C0E9311B7EC}" type="presParOf" srcId="{108ECEC3-A0CB-45A9-A64F-1B288FE92B87}" destId="{C124003E-759B-4896-88C4-A85EE00EA39E}" srcOrd="3" destOrd="0" presId="urn:microsoft.com/office/officeart/2005/8/layout/vList2"/>
    <dgm:cxn modelId="{E304C296-A8DB-4DD4-8533-7AEB5787A064}" type="presParOf" srcId="{108ECEC3-A0CB-45A9-A64F-1B288FE92B87}" destId="{959E3C6D-27BB-41D5-86EA-335D8BE51053}" srcOrd="4" destOrd="0" presId="urn:microsoft.com/office/officeart/2005/8/layout/vList2"/>
    <dgm:cxn modelId="{701A221C-B78D-4FDB-9DE8-903C940BBED5}" type="presParOf" srcId="{108ECEC3-A0CB-45A9-A64F-1B288FE92B87}" destId="{1999D8DD-9852-4B6D-8546-69DB24FDEE62}" srcOrd="5" destOrd="0" presId="urn:microsoft.com/office/officeart/2005/8/layout/vList2"/>
    <dgm:cxn modelId="{EACC72B7-6EBC-4A88-96DC-9CC86412E357}" type="presParOf" srcId="{108ECEC3-A0CB-45A9-A64F-1B288FE92B87}" destId="{3D12EB1B-F953-44D4-BF96-89D41C7A68EC}"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121DCA1-A9EE-4949-8C20-B38015421CCD}"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52B01840-E496-4E69-A7CC-74D97372B162}">
      <dgm:prSet/>
      <dgm:spPr/>
      <dgm:t>
        <a:bodyPr/>
        <a:lstStyle/>
        <a:p>
          <a:r>
            <a:rPr lang="en-GB" b="0" i="0"/>
            <a:t>We want our children to become independent in self care. E.g. dressing, toileting</a:t>
          </a:r>
          <a:endParaRPr lang="en-US"/>
        </a:p>
      </dgm:t>
    </dgm:pt>
    <dgm:pt modelId="{E20BD55B-022C-4D6E-A964-8395277051C3}" type="parTrans" cxnId="{BF899F9F-99AE-420C-BB59-93C0B9A9E57C}">
      <dgm:prSet/>
      <dgm:spPr/>
      <dgm:t>
        <a:bodyPr/>
        <a:lstStyle/>
        <a:p>
          <a:endParaRPr lang="en-US"/>
        </a:p>
      </dgm:t>
    </dgm:pt>
    <dgm:pt modelId="{4A07C2F6-5226-433A-9E00-49DE0824B02C}" type="sibTrans" cxnId="{BF899F9F-99AE-420C-BB59-93C0B9A9E57C}">
      <dgm:prSet/>
      <dgm:spPr/>
      <dgm:t>
        <a:bodyPr/>
        <a:lstStyle/>
        <a:p>
          <a:endParaRPr lang="en-US"/>
        </a:p>
      </dgm:t>
    </dgm:pt>
    <dgm:pt modelId="{BFADB977-61F8-4C47-ABDF-513D94A0B924}">
      <dgm:prSet/>
      <dgm:spPr/>
      <dgm:t>
        <a:bodyPr/>
        <a:lstStyle/>
        <a:p>
          <a:r>
            <a:rPr lang="en-GB" b="0" i="0"/>
            <a:t>We want our children to learn to tolerate other people playing and working alongside them</a:t>
          </a:r>
          <a:endParaRPr lang="en-US"/>
        </a:p>
      </dgm:t>
    </dgm:pt>
    <dgm:pt modelId="{870C145F-7F27-437A-80DA-538C7970550A}" type="parTrans" cxnId="{2762436C-4229-467B-B6CC-CF71F7B4073B}">
      <dgm:prSet/>
      <dgm:spPr/>
      <dgm:t>
        <a:bodyPr/>
        <a:lstStyle/>
        <a:p>
          <a:endParaRPr lang="en-US"/>
        </a:p>
      </dgm:t>
    </dgm:pt>
    <dgm:pt modelId="{4AFFFDB3-C9C4-4BAE-87A7-8C05B533B287}" type="sibTrans" cxnId="{2762436C-4229-467B-B6CC-CF71F7B4073B}">
      <dgm:prSet/>
      <dgm:spPr/>
      <dgm:t>
        <a:bodyPr/>
        <a:lstStyle/>
        <a:p>
          <a:endParaRPr lang="en-US"/>
        </a:p>
      </dgm:t>
    </dgm:pt>
    <dgm:pt modelId="{56D0A903-F6E4-4333-991F-0D83BBEA5BA5}">
      <dgm:prSet/>
      <dgm:spPr/>
      <dgm:t>
        <a:bodyPr/>
        <a:lstStyle/>
        <a:p>
          <a:r>
            <a:rPr lang="en-GB" b="0" i="0"/>
            <a:t>We want them to accept direction from a trusted adult</a:t>
          </a:r>
          <a:endParaRPr lang="en-US"/>
        </a:p>
      </dgm:t>
    </dgm:pt>
    <dgm:pt modelId="{8E76DA77-0CC5-4F72-A7EE-DFE239E88B43}" type="parTrans" cxnId="{E2B1B57B-5942-43A6-B7D7-A54E5A2D0DB7}">
      <dgm:prSet/>
      <dgm:spPr/>
      <dgm:t>
        <a:bodyPr/>
        <a:lstStyle/>
        <a:p>
          <a:endParaRPr lang="en-US"/>
        </a:p>
      </dgm:t>
    </dgm:pt>
    <dgm:pt modelId="{8F3684BD-4235-41BB-B039-798F871B4D5E}" type="sibTrans" cxnId="{E2B1B57B-5942-43A6-B7D7-A54E5A2D0DB7}">
      <dgm:prSet/>
      <dgm:spPr/>
      <dgm:t>
        <a:bodyPr/>
        <a:lstStyle/>
        <a:p>
          <a:endParaRPr lang="en-US"/>
        </a:p>
      </dgm:t>
    </dgm:pt>
    <dgm:pt modelId="{F6DA1A17-26C3-42CD-A603-0177A8073A36}">
      <dgm:prSet/>
      <dgm:spPr/>
      <dgm:t>
        <a:bodyPr/>
        <a:lstStyle/>
        <a:p>
          <a:r>
            <a:rPr lang="en-GB" b="0" i="0"/>
            <a:t>We want to enrich their experiences – trips, sensory experiences, etc</a:t>
          </a:r>
          <a:endParaRPr lang="en-US"/>
        </a:p>
      </dgm:t>
    </dgm:pt>
    <dgm:pt modelId="{2898AFDA-E704-465D-A086-5E22FAD0320E}" type="parTrans" cxnId="{9FC2CD3E-EAF9-4276-83B5-0D0B3A73466C}">
      <dgm:prSet/>
      <dgm:spPr/>
      <dgm:t>
        <a:bodyPr/>
        <a:lstStyle/>
        <a:p>
          <a:endParaRPr lang="en-US"/>
        </a:p>
      </dgm:t>
    </dgm:pt>
    <dgm:pt modelId="{39ACB29D-202A-4E4B-9C04-7594CA41DE14}" type="sibTrans" cxnId="{9FC2CD3E-EAF9-4276-83B5-0D0B3A73466C}">
      <dgm:prSet/>
      <dgm:spPr/>
      <dgm:t>
        <a:bodyPr/>
        <a:lstStyle/>
        <a:p>
          <a:endParaRPr lang="en-US"/>
        </a:p>
      </dgm:t>
    </dgm:pt>
    <dgm:pt modelId="{8697B016-520E-4F3A-AC99-0C2E551B580C}">
      <dgm:prSet/>
      <dgm:spPr/>
      <dgm:t>
        <a:bodyPr/>
        <a:lstStyle/>
        <a:p>
          <a:r>
            <a:rPr lang="en-GB" b="0" i="0"/>
            <a:t>We want them to learn to communicate their wants and needs through pictures, signing or other</a:t>
          </a:r>
          <a:endParaRPr lang="en-US"/>
        </a:p>
      </dgm:t>
    </dgm:pt>
    <dgm:pt modelId="{9AE2EFEC-DF6D-40B4-A693-84E238D22FD0}" type="parTrans" cxnId="{6A413A8D-03E6-4682-A831-F86CC224CD1B}">
      <dgm:prSet/>
      <dgm:spPr/>
      <dgm:t>
        <a:bodyPr/>
        <a:lstStyle/>
        <a:p>
          <a:endParaRPr lang="en-US"/>
        </a:p>
      </dgm:t>
    </dgm:pt>
    <dgm:pt modelId="{59C6FCDB-EAC5-4F9E-B4D1-75D91694F788}" type="sibTrans" cxnId="{6A413A8D-03E6-4682-A831-F86CC224CD1B}">
      <dgm:prSet/>
      <dgm:spPr/>
      <dgm:t>
        <a:bodyPr/>
        <a:lstStyle/>
        <a:p>
          <a:endParaRPr lang="en-US"/>
        </a:p>
      </dgm:t>
    </dgm:pt>
    <dgm:pt modelId="{FFD20A68-A038-459B-A84D-FE73D205123C}">
      <dgm:prSet/>
      <dgm:spPr/>
      <dgm:t>
        <a:bodyPr/>
        <a:lstStyle/>
        <a:p>
          <a:r>
            <a:rPr lang="en-GB" b="0" i="0"/>
            <a:t>We want them to feel like they belong to a school, class, group</a:t>
          </a:r>
          <a:endParaRPr lang="en-US"/>
        </a:p>
      </dgm:t>
    </dgm:pt>
    <dgm:pt modelId="{B169B52E-EE8A-4616-92FD-D69DEF240D79}" type="parTrans" cxnId="{3500F012-FFAB-4BFC-BE1A-03D46A13A7F4}">
      <dgm:prSet/>
      <dgm:spPr/>
      <dgm:t>
        <a:bodyPr/>
        <a:lstStyle/>
        <a:p>
          <a:endParaRPr lang="en-US"/>
        </a:p>
      </dgm:t>
    </dgm:pt>
    <dgm:pt modelId="{D07248AE-8DF7-4B19-A280-12C5F62550E1}" type="sibTrans" cxnId="{3500F012-FFAB-4BFC-BE1A-03D46A13A7F4}">
      <dgm:prSet/>
      <dgm:spPr/>
      <dgm:t>
        <a:bodyPr/>
        <a:lstStyle/>
        <a:p>
          <a:endParaRPr lang="en-US"/>
        </a:p>
      </dgm:t>
    </dgm:pt>
    <dgm:pt modelId="{8908D1D2-F1A9-4F81-A3A9-1EE24E1F0224}" type="pres">
      <dgm:prSet presAssocID="{0121DCA1-A9EE-4949-8C20-B38015421CCD}" presName="linear" presStyleCnt="0">
        <dgm:presLayoutVars>
          <dgm:animLvl val="lvl"/>
          <dgm:resizeHandles val="exact"/>
        </dgm:presLayoutVars>
      </dgm:prSet>
      <dgm:spPr/>
    </dgm:pt>
    <dgm:pt modelId="{49B4DFC6-C54C-4604-AC77-03D6F662717A}" type="pres">
      <dgm:prSet presAssocID="{52B01840-E496-4E69-A7CC-74D97372B162}" presName="parentText" presStyleLbl="node1" presStyleIdx="0" presStyleCnt="6">
        <dgm:presLayoutVars>
          <dgm:chMax val="0"/>
          <dgm:bulletEnabled val="1"/>
        </dgm:presLayoutVars>
      </dgm:prSet>
      <dgm:spPr/>
    </dgm:pt>
    <dgm:pt modelId="{5082ADA4-0ACA-49DA-9EFE-0BFD40FA03D4}" type="pres">
      <dgm:prSet presAssocID="{4A07C2F6-5226-433A-9E00-49DE0824B02C}" presName="spacer" presStyleCnt="0"/>
      <dgm:spPr/>
    </dgm:pt>
    <dgm:pt modelId="{0F3C7515-3640-4CDF-9502-1374018B6B02}" type="pres">
      <dgm:prSet presAssocID="{BFADB977-61F8-4C47-ABDF-513D94A0B924}" presName="parentText" presStyleLbl="node1" presStyleIdx="1" presStyleCnt="6">
        <dgm:presLayoutVars>
          <dgm:chMax val="0"/>
          <dgm:bulletEnabled val="1"/>
        </dgm:presLayoutVars>
      </dgm:prSet>
      <dgm:spPr/>
    </dgm:pt>
    <dgm:pt modelId="{DA39BB0E-9BFD-4C7D-A8FC-E684E6C68399}" type="pres">
      <dgm:prSet presAssocID="{4AFFFDB3-C9C4-4BAE-87A7-8C05B533B287}" presName="spacer" presStyleCnt="0"/>
      <dgm:spPr/>
    </dgm:pt>
    <dgm:pt modelId="{9BFC0E36-02D9-48B8-8567-A3B02B7B47AF}" type="pres">
      <dgm:prSet presAssocID="{56D0A903-F6E4-4333-991F-0D83BBEA5BA5}" presName="parentText" presStyleLbl="node1" presStyleIdx="2" presStyleCnt="6">
        <dgm:presLayoutVars>
          <dgm:chMax val="0"/>
          <dgm:bulletEnabled val="1"/>
        </dgm:presLayoutVars>
      </dgm:prSet>
      <dgm:spPr/>
    </dgm:pt>
    <dgm:pt modelId="{0D3E2AE1-3F60-420B-A8B3-0C9D8CEF8688}" type="pres">
      <dgm:prSet presAssocID="{8F3684BD-4235-41BB-B039-798F871B4D5E}" presName="spacer" presStyleCnt="0"/>
      <dgm:spPr/>
    </dgm:pt>
    <dgm:pt modelId="{4A6181E3-EAB2-4580-9D7A-0BDE9D28731A}" type="pres">
      <dgm:prSet presAssocID="{F6DA1A17-26C3-42CD-A603-0177A8073A36}" presName="parentText" presStyleLbl="node1" presStyleIdx="3" presStyleCnt="6">
        <dgm:presLayoutVars>
          <dgm:chMax val="0"/>
          <dgm:bulletEnabled val="1"/>
        </dgm:presLayoutVars>
      </dgm:prSet>
      <dgm:spPr/>
    </dgm:pt>
    <dgm:pt modelId="{09DD1C57-BBC0-4BB5-A84A-FC6EAC8D0250}" type="pres">
      <dgm:prSet presAssocID="{39ACB29D-202A-4E4B-9C04-7594CA41DE14}" presName="spacer" presStyleCnt="0"/>
      <dgm:spPr/>
    </dgm:pt>
    <dgm:pt modelId="{5AAF1744-D61C-454B-ABCF-70C2CD0BB610}" type="pres">
      <dgm:prSet presAssocID="{8697B016-520E-4F3A-AC99-0C2E551B580C}" presName="parentText" presStyleLbl="node1" presStyleIdx="4" presStyleCnt="6">
        <dgm:presLayoutVars>
          <dgm:chMax val="0"/>
          <dgm:bulletEnabled val="1"/>
        </dgm:presLayoutVars>
      </dgm:prSet>
      <dgm:spPr/>
    </dgm:pt>
    <dgm:pt modelId="{36D65FA0-394C-45EE-B04E-640DFEEF6C5E}" type="pres">
      <dgm:prSet presAssocID="{59C6FCDB-EAC5-4F9E-B4D1-75D91694F788}" presName="spacer" presStyleCnt="0"/>
      <dgm:spPr/>
    </dgm:pt>
    <dgm:pt modelId="{DE50B214-3E60-4B6B-8394-652B17B82EC7}" type="pres">
      <dgm:prSet presAssocID="{FFD20A68-A038-459B-A84D-FE73D205123C}" presName="parentText" presStyleLbl="node1" presStyleIdx="5" presStyleCnt="6">
        <dgm:presLayoutVars>
          <dgm:chMax val="0"/>
          <dgm:bulletEnabled val="1"/>
        </dgm:presLayoutVars>
      </dgm:prSet>
      <dgm:spPr/>
    </dgm:pt>
  </dgm:ptLst>
  <dgm:cxnLst>
    <dgm:cxn modelId="{3500F012-FFAB-4BFC-BE1A-03D46A13A7F4}" srcId="{0121DCA1-A9EE-4949-8C20-B38015421CCD}" destId="{FFD20A68-A038-459B-A84D-FE73D205123C}" srcOrd="5" destOrd="0" parTransId="{B169B52E-EE8A-4616-92FD-D69DEF240D79}" sibTransId="{D07248AE-8DF7-4B19-A280-12C5F62550E1}"/>
    <dgm:cxn modelId="{77F7C617-71F4-4523-B17D-64E949BDF856}" type="presOf" srcId="{52B01840-E496-4E69-A7CC-74D97372B162}" destId="{49B4DFC6-C54C-4604-AC77-03D6F662717A}" srcOrd="0" destOrd="0" presId="urn:microsoft.com/office/officeart/2005/8/layout/vList2"/>
    <dgm:cxn modelId="{42C5C535-21BD-43AD-B40A-93ABBE6809C9}" type="presOf" srcId="{F6DA1A17-26C3-42CD-A603-0177A8073A36}" destId="{4A6181E3-EAB2-4580-9D7A-0BDE9D28731A}" srcOrd="0" destOrd="0" presId="urn:microsoft.com/office/officeart/2005/8/layout/vList2"/>
    <dgm:cxn modelId="{9FC2CD3E-EAF9-4276-83B5-0D0B3A73466C}" srcId="{0121DCA1-A9EE-4949-8C20-B38015421CCD}" destId="{F6DA1A17-26C3-42CD-A603-0177A8073A36}" srcOrd="3" destOrd="0" parTransId="{2898AFDA-E704-465D-A086-5E22FAD0320E}" sibTransId="{39ACB29D-202A-4E4B-9C04-7594CA41DE14}"/>
    <dgm:cxn modelId="{2762436C-4229-467B-B6CC-CF71F7B4073B}" srcId="{0121DCA1-A9EE-4949-8C20-B38015421CCD}" destId="{BFADB977-61F8-4C47-ABDF-513D94A0B924}" srcOrd="1" destOrd="0" parTransId="{870C145F-7F27-437A-80DA-538C7970550A}" sibTransId="{4AFFFDB3-C9C4-4BAE-87A7-8C05B533B287}"/>
    <dgm:cxn modelId="{E2B1B57B-5942-43A6-B7D7-A54E5A2D0DB7}" srcId="{0121DCA1-A9EE-4949-8C20-B38015421CCD}" destId="{56D0A903-F6E4-4333-991F-0D83BBEA5BA5}" srcOrd="2" destOrd="0" parTransId="{8E76DA77-0CC5-4F72-A7EE-DFE239E88B43}" sibTransId="{8F3684BD-4235-41BB-B039-798F871B4D5E}"/>
    <dgm:cxn modelId="{6A413A8D-03E6-4682-A831-F86CC224CD1B}" srcId="{0121DCA1-A9EE-4949-8C20-B38015421CCD}" destId="{8697B016-520E-4F3A-AC99-0C2E551B580C}" srcOrd="4" destOrd="0" parTransId="{9AE2EFEC-DF6D-40B4-A693-84E238D22FD0}" sibTransId="{59C6FCDB-EAC5-4F9E-B4D1-75D91694F788}"/>
    <dgm:cxn modelId="{174B0A90-04CA-46F4-ADDD-21BB3F6E53FA}" type="presOf" srcId="{0121DCA1-A9EE-4949-8C20-B38015421CCD}" destId="{8908D1D2-F1A9-4F81-A3A9-1EE24E1F0224}" srcOrd="0" destOrd="0" presId="urn:microsoft.com/office/officeart/2005/8/layout/vList2"/>
    <dgm:cxn modelId="{BF899F9F-99AE-420C-BB59-93C0B9A9E57C}" srcId="{0121DCA1-A9EE-4949-8C20-B38015421CCD}" destId="{52B01840-E496-4E69-A7CC-74D97372B162}" srcOrd="0" destOrd="0" parTransId="{E20BD55B-022C-4D6E-A964-8395277051C3}" sibTransId="{4A07C2F6-5226-433A-9E00-49DE0824B02C}"/>
    <dgm:cxn modelId="{811CDBA1-3963-45FB-A6F5-F38C5B1B1B2C}" type="presOf" srcId="{8697B016-520E-4F3A-AC99-0C2E551B580C}" destId="{5AAF1744-D61C-454B-ABCF-70C2CD0BB610}" srcOrd="0" destOrd="0" presId="urn:microsoft.com/office/officeart/2005/8/layout/vList2"/>
    <dgm:cxn modelId="{DA2C8DA3-773B-4267-B9F2-994F7E8A541C}" type="presOf" srcId="{56D0A903-F6E4-4333-991F-0D83BBEA5BA5}" destId="{9BFC0E36-02D9-48B8-8567-A3B02B7B47AF}" srcOrd="0" destOrd="0" presId="urn:microsoft.com/office/officeart/2005/8/layout/vList2"/>
    <dgm:cxn modelId="{AFA334A7-BE0F-4A1B-ABEA-FBC406041165}" type="presOf" srcId="{BFADB977-61F8-4C47-ABDF-513D94A0B924}" destId="{0F3C7515-3640-4CDF-9502-1374018B6B02}" srcOrd="0" destOrd="0" presId="urn:microsoft.com/office/officeart/2005/8/layout/vList2"/>
    <dgm:cxn modelId="{8DA36DCC-E125-4AD1-BAF1-AAE508D035B7}" type="presOf" srcId="{FFD20A68-A038-459B-A84D-FE73D205123C}" destId="{DE50B214-3E60-4B6B-8394-652B17B82EC7}" srcOrd="0" destOrd="0" presId="urn:microsoft.com/office/officeart/2005/8/layout/vList2"/>
    <dgm:cxn modelId="{2A2D06B7-E638-4A72-9D3D-79A820DF9B94}" type="presParOf" srcId="{8908D1D2-F1A9-4F81-A3A9-1EE24E1F0224}" destId="{49B4DFC6-C54C-4604-AC77-03D6F662717A}" srcOrd="0" destOrd="0" presId="urn:microsoft.com/office/officeart/2005/8/layout/vList2"/>
    <dgm:cxn modelId="{0E89A61F-9D05-4B5A-96D3-A7F6AD08BC9B}" type="presParOf" srcId="{8908D1D2-F1A9-4F81-A3A9-1EE24E1F0224}" destId="{5082ADA4-0ACA-49DA-9EFE-0BFD40FA03D4}" srcOrd="1" destOrd="0" presId="urn:microsoft.com/office/officeart/2005/8/layout/vList2"/>
    <dgm:cxn modelId="{E75D5D98-F502-432F-828D-1E9E7EE12764}" type="presParOf" srcId="{8908D1D2-F1A9-4F81-A3A9-1EE24E1F0224}" destId="{0F3C7515-3640-4CDF-9502-1374018B6B02}" srcOrd="2" destOrd="0" presId="urn:microsoft.com/office/officeart/2005/8/layout/vList2"/>
    <dgm:cxn modelId="{904838A5-F2F3-4C25-B985-E5DC033D7E93}" type="presParOf" srcId="{8908D1D2-F1A9-4F81-A3A9-1EE24E1F0224}" destId="{DA39BB0E-9BFD-4C7D-A8FC-E684E6C68399}" srcOrd="3" destOrd="0" presId="urn:microsoft.com/office/officeart/2005/8/layout/vList2"/>
    <dgm:cxn modelId="{EEF6DFB9-5B71-4A78-BBAC-A67B25B41003}" type="presParOf" srcId="{8908D1D2-F1A9-4F81-A3A9-1EE24E1F0224}" destId="{9BFC0E36-02D9-48B8-8567-A3B02B7B47AF}" srcOrd="4" destOrd="0" presId="urn:microsoft.com/office/officeart/2005/8/layout/vList2"/>
    <dgm:cxn modelId="{AC6EFC36-8D74-4465-AAF8-26E6C40D94D3}" type="presParOf" srcId="{8908D1D2-F1A9-4F81-A3A9-1EE24E1F0224}" destId="{0D3E2AE1-3F60-420B-A8B3-0C9D8CEF8688}" srcOrd="5" destOrd="0" presId="urn:microsoft.com/office/officeart/2005/8/layout/vList2"/>
    <dgm:cxn modelId="{9692929C-5EC6-4090-B767-58DF78B83F13}" type="presParOf" srcId="{8908D1D2-F1A9-4F81-A3A9-1EE24E1F0224}" destId="{4A6181E3-EAB2-4580-9D7A-0BDE9D28731A}" srcOrd="6" destOrd="0" presId="urn:microsoft.com/office/officeart/2005/8/layout/vList2"/>
    <dgm:cxn modelId="{37E65AEF-288E-40CE-AA31-1089FC683F82}" type="presParOf" srcId="{8908D1D2-F1A9-4F81-A3A9-1EE24E1F0224}" destId="{09DD1C57-BBC0-4BB5-A84A-FC6EAC8D0250}" srcOrd="7" destOrd="0" presId="urn:microsoft.com/office/officeart/2005/8/layout/vList2"/>
    <dgm:cxn modelId="{4F3AB03C-B3F8-4B3E-8EBE-C10487ED1EE4}" type="presParOf" srcId="{8908D1D2-F1A9-4F81-A3A9-1EE24E1F0224}" destId="{5AAF1744-D61C-454B-ABCF-70C2CD0BB610}" srcOrd="8" destOrd="0" presId="urn:microsoft.com/office/officeart/2005/8/layout/vList2"/>
    <dgm:cxn modelId="{4AD9B9A4-4FBC-4B8D-A41A-E24F3C03F85C}" type="presParOf" srcId="{8908D1D2-F1A9-4F81-A3A9-1EE24E1F0224}" destId="{36D65FA0-394C-45EE-B04E-640DFEEF6C5E}" srcOrd="9" destOrd="0" presId="urn:microsoft.com/office/officeart/2005/8/layout/vList2"/>
    <dgm:cxn modelId="{230037F4-BAA2-4AD6-BA15-5008184C1C7F}" type="presParOf" srcId="{8908D1D2-F1A9-4F81-A3A9-1EE24E1F0224}" destId="{DE50B214-3E60-4B6B-8394-652B17B82EC7}"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1EE252D-652A-4122-8082-3112F7D2B1E6}" type="doc">
      <dgm:prSet loTypeId="urn:microsoft.com/office/officeart/2005/8/layout/list1" loCatId="list" qsTypeId="urn:microsoft.com/office/officeart/2005/8/quickstyle/simple4" qsCatId="simple" csTypeId="urn:microsoft.com/office/officeart/2005/8/colors/colorful1" csCatId="colorful"/>
      <dgm:spPr/>
      <dgm:t>
        <a:bodyPr/>
        <a:lstStyle/>
        <a:p>
          <a:endParaRPr lang="en-US"/>
        </a:p>
      </dgm:t>
    </dgm:pt>
    <dgm:pt modelId="{49D497BE-8A70-4A33-AD98-C56FD7651992}">
      <dgm:prSet/>
      <dgm:spPr/>
      <dgm:t>
        <a:bodyPr/>
        <a:lstStyle/>
        <a:p>
          <a:r>
            <a:rPr lang="en-GB" b="0" i="0"/>
            <a:t>Attention Autism style approach</a:t>
          </a:r>
          <a:endParaRPr lang="en-US"/>
        </a:p>
      </dgm:t>
    </dgm:pt>
    <dgm:pt modelId="{D1DD6940-0ABE-4F77-8455-B075BF0F9F9C}" type="parTrans" cxnId="{05C74B82-38A6-47D2-9DA9-149AFC831362}">
      <dgm:prSet/>
      <dgm:spPr/>
      <dgm:t>
        <a:bodyPr/>
        <a:lstStyle/>
        <a:p>
          <a:endParaRPr lang="en-US"/>
        </a:p>
      </dgm:t>
    </dgm:pt>
    <dgm:pt modelId="{3987E435-2B09-4F1D-9CD9-A2F69E61119F}" type="sibTrans" cxnId="{05C74B82-38A6-47D2-9DA9-149AFC831362}">
      <dgm:prSet/>
      <dgm:spPr/>
      <dgm:t>
        <a:bodyPr/>
        <a:lstStyle/>
        <a:p>
          <a:endParaRPr lang="en-US"/>
        </a:p>
      </dgm:t>
    </dgm:pt>
    <dgm:pt modelId="{8417F1F9-FCF6-43D3-A34E-5A5C539722C1}">
      <dgm:prSet/>
      <dgm:spPr/>
      <dgm:t>
        <a:bodyPr/>
        <a:lstStyle/>
        <a:p>
          <a:r>
            <a:rPr lang="en-GB" b="0" i="0"/>
            <a:t>Small group</a:t>
          </a:r>
          <a:endParaRPr lang="en-US"/>
        </a:p>
      </dgm:t>
    </dgm:pt>
    <dgm:pt modelId="{1F0B0F7F-C694-4532-BC4B-3909898BDFCE}" type="parTrans" cxnId="{1C9EB755-71FE-4C40-9533-BF16EC208E47}">
      <dgm:prSet/>
      <dgm:spPr/>
      <dgm:t>
        <a:bodyPr/>
        <a:lstStyle/>
        <a:p>
          <a:endParaRPr lang="en-US"/>
        </a:p>
      </dgm:t>
    </dgm:pt>
    <dgm:pt modelId="{D15F99D9-B3B9-4802-9A1E-8505FD85047D}" type="sibTrans" cxnId="{1C9EB755-71FE-4C40-9533-BF16EC208E47}">
      <dgm:prSet/>
      <dgm:spPr/>
      <dgm:t>
        <a:bodyPr/>
        <a:lstStyle/>
        <a:p>
          <a:endParaRPr lang="en-US"/>
        </a:p>
      </dgm:t>
    </dgm:pt>
    <dgm:pt modelId="{94B86D04-E162-40EA-AF25-392F797102B0}">
      <dgm:prSet/>
      <dgm:spPr/>
      <dgm:t>
        <a:bodyPr/>
        <a:lstStyle/>
        <a:p>
          <a:r>
            <a:rPr lang="en-GB" b="0" i="0"/>
            <a:t>Signs and symbols</a:t>
          </a:r>
          <a:endParaRPr lang="en-US"/>
        </a:p>
      </dgm:t>
    </dgm:pt>
    <dgm:pt modelId="{5C3FDAA4-F413-4CF5-932A-5A1E14C71731}" type="parTrans" cxnId="{E4BBCD7A-50A6-4C37-BB5F-8DADE2342C97}">
      <dgm:prSet/>
      <dgm:spPr/>
      <dgm:t>
        <a:bodyPr/>
        <a:lstStyle/>
        <a:p>
          <a:endParaRPr lang="en-US"/>
        </a:p>
      </dgm:t>
    </dgm:pt>
    <dgm:pt modelId="{4A41701F-F944-4635-A8E1-0F0ECBDC1978}" type="sibTrans" cxnId="{E4BBCD7A-50A6-4C37-BB5F-8DADE2342C97}">
      <dgm:prSet/>
      <dgm:spPr/>
      <dgm:t>
        <a:bodyPr/>
        <a:lstStyle/>
        <a:p>
          <a:endParaRPr lang="en-US"/>
        </a:p>
      </dgm:t>
    </dgm:pt>
    <dgm:pt modelId="{FA569EFF-AC8F-4100-B659-D5F0FA050FFB}">
      <dgm:prSet/>
      <dgm:spPr/>
      <dgm:t>
        <a:bodyPr/>
        <a:lstStyle/>
        <a:p>
          <a:r>
            <a:rPr lang="en-GB" b="0" i="0"/>
            <a:t>Phonics</a:t>
          </a:r>
          <a:endParaRPr lang="en-US"/>
        </a:p>
      </dgm:t>
    </dgm:pt>
    <dgm:pt modelId="{2528EC1F-56B7-4FCE-9ED1-1BB45EA91D01}" type="parTrans" cxnId="{4F9AF917-6B61-4284-92AE-C6EA1E08D1A3}">
      <dgm:prSet/>
      <dgm:spPr/>
      <dgm:t>
        <a:bodyPr/>
        <a:lstStyle/>
        <a:p>
          <a:endParaRPr lang="en-US"/>
        </a:p>
      </dgm:t>
    </dgm:pt>
    <dgm:pt modelId="{17887B6E-1CA0-4017-ABCC-F9D2A07075CE}" type="sibTrans" cxnId="{4F9AF917-6B61-4284-92AE-C6EA1E08D1A3}">
      <dgm:prSet/>
      <dgm:spPr/>
      <dgm:t>
        <a:bodyPr/>
        <a:lstStyle/>
        <a:p>
          <a:endParaRPr lang="en-US"/>
        </a:p>
      </dgm:t>
    </dgm:pt>
    <dgm:pt modelId="{3696BA70-F4D0-4A59-A8D0-4AE31A34D4E2}">
      <dgm:prSet/>
      <dgm:spPr/>
      <dgm:t>
        <a:bodyPr/>
        <a:lstStyle/>
        <a:p>
          <a:r>
            <a:rPr lang="en-GB" b="0" i="0"/>
            <a:t>Maths</a:t>
          </a:r>
          <a:endParaRPr lang="en-US"/>
        </a:p>
      </dgm:t>
    </dgm:pt>
    <dgm:pt modelId="{3D34A48E-8E77-4285-8BF1-FDEBDC3B8F0C}" type="parTrans" cxnId="{CD42E845-520E-44F3-A7C6-A754F834AA6D}">
      <dgm:prSet/>
      <dgm:spPr/>
      <dgm:t>
        <a:bodyPr/>
        <a:lstStyle/>
        <a:p>
          <a:endParaRPr lang="en-US"/>
        </a:p>
      </dgm:t>
    </dgm:pt>
    <dgm:pt modelId="{2A018E69-63A1-400A-82A6-BB571CAC6B0B}" type="sibTrans" cxnId="{CD42E845-520E-44F3-A7C6-A754F834AA6D}">
      <dgm:prSet/>
      <dgm:spPr/>
      <dgm:t>
        <a:bodyPr/>
        <a:lstStyle/>
        <a:p>
          <a:endParaRPr lang="en-US"/>
        </a:p>
      </dgm:t>
    </dgm:pt>
    <dgm:pt modelId="{B93CDB02-6197-4366-9499-BA917761F8BF}" type="pres">
      <dgm:prSet presAssocID="{A1EE252D-652A-4122-8082-3112F7D2B1E6}" presName="linear" presStyleCnt="0">
        <dgm:presLayoutVars>
          <dgm:dir/>
          <dgm:animLvl val="lvl"/>
          <dgm:resizeHandles val="exact"/>
        </dgm:presLayoutVars>
      </dgm:prSet>
      <dgm:spPr/>
    </dgm:pt>
    <dgm:pt modelId="{3F694728-74E5-4698-B21F-96EF5BA0474E}" type="pres">
      <dgm:prSet presAssocID="{49D497BE-8A70-4A33-AD98-C56FD7651992}" presName="parentLin" presStyleCnt="0"/>
      <dgm:spPr/>
    </dgm:pt>
    <dgm:pt modelId="{FE15E078-3127-4F8A-9A20-D0F93E69BCD6}" type="pres">
      <dgm:prSet presAssocID="{49D497BE-8A70-4A33-AD98-C56FD7651992}" presName="parentLeftMargin" presStyleLbl="node1" presStyleIdx="0" presStyleCnt="5"/>
      <dgm:spPr/>
    </dgm:pt>
    <dgm:pt modelId="{B66BE124-F149-4EDA-AB72-29654997D6A9}" type="pres">
      <dgm:prSet presAssocID="{49D497BE-8A70-4A33-AD98-C56FD7651992}" presName="parentText" presStyleLbl="node1" presStyleIdx="0" presStyleCnt="5">
        <dgm:presLayoutVars>
          <dgm:chMax val="0"/>
          <dgm:bulletEnabled val="1"/>
        </dgm:presLayoutVars>
      </dgm:prSet>
      <dgm:spPr/>
    </dgm:pt>
    <dgm:pt modelId="{B247EDD3-9FEA-42B9-B59E-DAA2B5217461}" type="pres">
      <dgm:prSet presAssocID="{49D497BE-8A70-4A33-AD98-C56FD7651992}" presName="negativeSpace" presStyleCnt="0"/>
      <dgm:spPr/>
    </dgm:pt>
    <dgm:pt modelId="{6EF60C60-A0FE-4ED3-A6A6-F96F3E78C8A2}" type="pres">
      <dgm:prSet presAssocID="{49D497BE-8A70-4A33-AD98-C56FD7651992}" presName="childText" presStyleLbl="conFgAcc1" presStyleIdx="0" presStyleCnt="5">
        <dgm:presLayoutVars>
          <dgm:bulletEnabled val="1"/>
        </dgm:presLayoutVars>
      </dgm:prSet>
      <dgm:spPr/>
    </dgm:pt>
    <dgm:pt modelId="{4D766318-5CCD-4963-8535-DD799170C2C3}" type="pres">
      <dgm:prSet presAssocID="{3987E435-2B09-4F1D-9CD9-A2F69E61119F}" presName="spaceBetweenRectangles" presStyleCnt="0"/>
      <dgm:spPr/>
    </dgm:pt>
    <dgm:pt modelId="{F6B31C29-4ADD-4797-A1A8-1A5366EFE28E}" type="pres">
      <dgm:prSet presAssocID="{8417F1F9-FCF6-43D3-A34E-5A5C539722C1}" presName="parentLin" presStyleCnt="0"/>
      <dgm:spPr/>
    </dgm:pt>
    <dgm:pt modelId="{8A1C004B-1D9E-4BFD-8DF6-2F3E522B2FA8}" type="pres">
      <dgm:prSet presAssocID="{8417F1F9-FCF6-43D3-A34E-5A5C539722C1}" presName="parentLeftMargin" presStyleLbl="node1" presStyleIdx="0" presStyleCnt="5"/>
      <dgm:spPr/>
    </dgm:pt>
    <dgm:pt modelId="{222A8C48-26AE-41EF-8E50-253E3D1B8AFD}" type="pres">
      <dgm:prSet presAssocID="{8417F1F9-FCF6-43D3-A34E-5A5C539722C1}" presName="parentText" presStyleLbl="node1" presStyleIdx="1" presStyleCnt="5">
        <dgm:presLayoutVars>
          <dgm:chMax val="0"/>
          <dgm:bulletEnabled val="1"/>
        </dgm:presLayoutVars>
      </dgm:prSet>
      <dgm:spPr/>
    </dgm:pt>
    <dgm:pt modelId="{641C5CA0-1D58-41C5-BDCB-51197EF7338F}" type="pres">
      <dgm:prSet presAssocID="{8417F1F9-FCF6-43D3-A34E-5A5C539722C1}" presName="negativeSpace" presStyleCnt="0"/>
      <dgm:spPr/>
    </dgm:pt>
    <dgm:pt modelId="{3821EFFC-621C-434A-971C-352ED8820765}" type="pres">
      <dgm:prSet presAssocID="{8417F1F9-FCF6-43D3-A34E-5A5C539722C1}" presName="childText" presStyleLbl="conFgAcc1" presStyleIdx="1" presStyleCnt="5">
        <dgm:presLayoutVars>
          <dgm:bulletEnabled val="1"/>
        </dgm:presLayoutVars>
      </dgm:prSet>
      <dgm:spPr/>
    </dgm:pt>
    <dgm:pt modelId="{5D791860-CCA1-4DFC-A9E6-BE0A27948FBF}" type="pres">
      <dgm:prSet presAssocID="{D15F99D9-B3B9-4802-9A1E-8505FD85047D}" presName="spaceBetweenRectangles" presStyleCnt="0"/>
      <dgm:spPr/>
    </dgm:pt>
    <dgm:pt modelId="{0247652D-8BB5-4C28-8A79-0413470650D7}" type="pres">
      <dgm:prSet presAssocID="{94B86D04-E162-40EA-AF25-392F797102B0}" presName="parentLin" presStyleCnt="0"/>
      <dgm:spPr/>
    </dgm:pt>
    <dgm:pt modelId="{470DD44E-8511-472B-8ACD-62B07DF16F87}" type="pres">
      <dgm:prSet presAssocID="{94B86D04-E162-40EA-AF25-392F797102B0}" presName="parentLeftMargin" presStyleLbl="node1" presStyleIdx="1" presStyleCnt="5"/>
      <dgm:spPr/>
    </dgm:pt>
    <dgm:pt modelId="{FB3C9DB6-300E-4B13-B051-4EE10A418779}" type="pres">
      <dgm:prSet presAssocID="{94B86D04-E162-40EA-AF25-392F797102B0}" presName="parentText" presStyleLbl="node1" presStyleIdx="2" presStyleCnt="5">
        <dgm:presLayoutVars>
          <dgm:chMax val="0"/>
          <dgm:bulletEnabled val="1"/>
        </dgm:presLayoutVars>
      </dgm:prSet>
      <dgm:spPr/>
    </dgm:pt>
    <dgm:pt modelId="{4E048DF6-043A-4048-8B68-ABEFEBCFFCE4}" type="pres">
      <dgm:prSet presAssocID="{94B86D04-E162-40EA-AF25-392F797102B0}" presName="negativeSpace" presStyleCnt="0"/>
      <dgm:spPr/>
    </dgm:pt>
    <dgm:pt modelId="{73AB769E-0642-40BA-95BD-40968A3397E9}" type="pres">
      <dgm:prSet presAssocID="{94B86D04-E162-40EA-AF25-392F797102B0}" presName="childText" presStyleLbl="conFgAcc1" presStyleIdx="2" presStyleCnt="5">
        <dgm:presLayoutVars>
          <dgm:bulletEnabled val="1"/>
        </dgm:presLayoutVars>
      </dgm:prSet>
      <dgm:spPr/>
    </dgm:pt>
    <dgm:pt modelId="{BFCDDAC9-4B68-4774-959A-75C694030B38}" type="pres">
      <dgm:prSet presAssocID="{4A41701F-F944-4635-A8E1-0F0ECBDC1978}" presName="spaceBetweenRectangles" presStyleCnt="0"/>
      <dgm:spPr/>
    </dgm:pt>
    <dgm:pt modelId="{5C84DBAC-0ABD-4858-B325-D07C94131C9F}" type="pres">
      <dgm:prSet presAssocID="{FA569EFF-AC8F-4100-B659-D5F0FA050FFB}" presName="parentLin" presStyleCnt="0"/>
      <dgm:spPr/>
    </dgm:pt>
    <dgm:pt modelId="{A6ADCF75-73EF-48E8-A0FE-FCD2E370E65A}" type="pres">
      <dgm:prSet presAssocID="{FA569EFF-AC8F-4100-B659-D5F0FA050FFB}" presName="parentLeftMargin" presStyleLbl="node1" presStyleIdx="2" presStyleCnt="5"/>
      <dgm:spPr/>
    </dgm:pt>
    <dgm:pt modelId="{96690290-ED95-4030-82FB-693E7E99BFC9}" type="pres">
      <dgm:prSet presAssocID="{FA569EFF-AC8F-4100-B659-D5F0FA050FFB}" presName="parentText" presStyleLbl="node1" presStyleIdx="3" presStyleCnt="5">
        <dgm:presLayoutVars>
          <dgm:chMax val="0"/>
          <dgm:bulletEnabled val="1"/>
        </dgm:presLayoutVars>
      </dgm:prSet>
      <dgm:spPr/>
    </dgm:pt>
    <dgm:pt modelId="{A5E79F27-1A48-4B9E-8E7E-17D726F3AA39}" type="pres">
      <dgm:prSet presAssocID="{FA569EFF-AC8F-4100-B659-D5F0FA050FFB}" presName="negativeSpace" presStyleCnt="0"/>
      <dgm:spPr/>
    </dgm:pt>
    <dgm:pt modelId="{96D9009A-1C0D-4CB1-8D60-CCE7D350447B}" type="pres">
      <dgm:prSet presAssocID="{FA569EFF-AC8F-4100-B659-D5F0FA050FFB}" presName="childText" presStyleLbl="conFgAcc1" presStyleIdx="3" presStyleCnt="5">
        <dgm:presLayoutVars>
          <dgm:bulletEnabled val="1"/>
        </dgm:presLayoutVars>
      </dgm:prSet>
      <dgm:spPr/>
    </dgm:pt>
    <dgm:pt modelId="{26209C39-81EF-4919-9D8A-13EAC772BC0C}" type="pres">
      <dgm:prSet presAssocID="{17887B6E-1CA0-4017-ABCC-F9D2A07075CE}" presName="spaceBetweenRectangles" presStyleCnt="0"/>
      <dgm:spPr/>
    </dgm:pt>
    <dgm:pt modelId="{F9643FD8-90F2-4D58-8487-C8B75F98D301}" type="pres">
      <dgm:prSet presAssocID="{3696BA70-F4D0-4A59-A8D0-4AE31A34D4E2}" presName="parentLin" presStyleCnt="0"/>
      <dgm:spPr/>
    </dgm:pt>
    <dgm:pt modelId="{B8EFAD4E-329D-4BC9-8F19-2A4F9404BE56}" type="pres">
      <dgm:prSet presAssocID="{3696BA70-F4D0-4A59-A8D0-4AE31A34D4E2}" presName="parentLeftMargin" presStyleLbl="node1" presStyleIdx="3" presStyleCnt="5"/>
      <dgm:spPr/>
    </dgm:pt>
    <dgm:pt modelId="{71765647-76CE-4C90-B2D7-9015385EE772}" type="pres">
      <dgm:prSet presAssocID="{3696BA70-F4D0-4A59-A8D0-4AE31A34D4E2}" presName="parentText" presStyleLbl="node1" presStyleIdx="4" presStyleCnt="5">
        <dgm:presLayoutVars>
          <dgm:chMax val="0"/>
          <dgm:bulletEnabled val="1"/>
        </dgm:presLayoutVars>
      </dgm:prSet>
      <dgm:spPr/>
    </dgm:pt>
    <dgm:pt modelId="{97DAD8BE-D126-474C-91F3-841279C590BA}" type="pres">
      <dgm:prSet presAssocID="{3696BA70-F4D0-4A59-A8D0-4AE31A34D4E2}" presName="negativeSpace" presStyleCnt="0"/>
      <dgm:spPr/>
    </dgm:pt>
    <dgm:pt modelId="{54C2AA24-DF2B-4EA8-A950-9C61AC479B69}" type="pres">
      <dgm:prSet presAssocID="{3696BA70-F4D0-4A59-A8D0-4AE31A34D4E2}" presName="childText" presStyleLbl="conFgAcc1" presStyleIdx="4" presStyleCnt="5">
        <dgm:presLayoutVars>
          <dgm:bulletEnabled val="1"/>
        </dgm:presLayoutVars>
      </dgm:prSet>
      <dgm:spPr/>
    </dgm:pt>
  </dgm:ptLst>
  <dgm:cxnLst>
    <dgm:cxn modelId="{65C23F01-04DC-4142-AFB2-8B223665E13E}" type="presOf" srcId="{FA569EFF-AC8F-4100-B659-D5F0FA050FFB}" destId="{A6ADCF75-73EF-48E8-A0FE-FCD2E370E65A}" srcOrd="0" destOrd="0" presId="urn:microsoft.com/office/officeart/2005/8/layout/list1"/>
    <dgm:cxn modelId="{D329DE03-F0F3-4945-A5D2-952D7F2C23F3}" type="presOf" srcId="{3696BA70-F4D0-4A59-A8D0-4AE31A34D4E2}" destId="{71765647-76CE-4C90-B2D7-9015385EE772}" srcOrd="1" destOrd="0" presId="urn:microsoft.com/office/officeart/2005/8/layout/list1"/>
    <dgm:cxn modelId="{9F3B6D0B-51EE-4B22-B855-4A0B93A85FBA}" type="presOf" srcId="{94B86D04-E162-40EA-AF25-392F797102B0}" destId="{FB3C9DB6-300E-4B13-B051-4EE10A418779}" srcOrd="1" destOrd="0" presId="urn:microsoft.com/office/officeart/2005/8/layout/list1"/>
    <dgm:cxn modelId="{A32F2E0F-2E7D-4942-8E27-3BEF672511FF}" type="presOf" srcId="{FA569EFF-AC8F-4100-B659-D5F0FA050FFB}" destId="{96690290-ED95-4030-82FB-693E7E99BFC9}" srcOrd="1" destOrd="0" presId="urn:microsoft.com/office/officeart/2005/8/layout/list1"/>
    <dgm:cxn modelId="{4F9AF917-6B61-4284-92AE-C6EA1E08D1A3}" srcId="{A1EE252D-652A-4122-8082-3112F7D2B1E6}" destId="{FA569EFF-AC8F-4100-B659-D5F0FA050FFB}" srcOrd="3" destOrd="0" parTransId="{2528EC1F-56B7-4FCE-9ED1-1BB45EA91D01}" sibTransId="{17887B6E-1CA0-4017-ABCC-F9D2A07075CE}"/>
    <dgm:cxn modelId="{90B7482C-ECB9-4D7F-A503-420AF586904B}" type="presOf" srcId="{8417F1F9-FCF6-43D3-A34E-5A5C539722C1}" destId="{222A8C48-26AE-41EF-8E50-253E3D1B8AFD}" srcOrd="1" destOrd="0" presId="urn:microsoft.com/office/officeart/2005/8/layout/list1"/>
    <dgm:cxn modelId="{CF5F5440-73D7-4497-B895-816727762EBD}" type="presOf" srcId="{3696BA70-F4D0-4A59-A8D0-4AE31A34D4E2}" destId="{B8EFAD4E-329D-4BC9-8F19-2A4F9404BE56}" srcOrd="0" destOrd="0" presId="urn:microsoft.com/office/officeart/2005/8/layout/list1"/>
    <dgm:cxn modelId="{6AD2CE40-AC1F-424C-873E-94994F115BCE}" type="presOf" srcId="{49D497BE-8A70-4A33-AD98-C56FD7651992}" destId="{FE15E078-3127-4F8A-9A20-D0F93E69BCD6}" srcOrd="0" destOrd="0" presId="urn:microsoft.com/office/officeart/2005/8/layout/list1"/>
    <dgm:cxn modelId="{CD42E845-520E-44F3-A7C6-A754F834AA6D}" srcId="{A1EE252D-652A-4122-8082-3112F7D2B1E6}" destId="{3696BA70-F4D0-4A59-A8D0-4AE31A34D4E2}" srcOrd="4" destOrd="0" parTransId="{3D34A48E-8E77-4285-8BF1-FDEBDC3B8F0C}" sibTransId="{2A018E69-63A1-400A-82A6-BB571CAC6B0B}"/>
    <dgm:cxn modelId="{4D0B2552-6781-4375-9DAC-49208A1AB929}" type="presOf" srcId="{A1EE252D-652A-4122-8082-3112F7D2B1E6}" destId="{B93CDB02-6197-4366-9499-BA917761F8BF}" srcOrd="0" destOrd="0" presId="urn:microsoft.com/office/officeart/2005/8/layout/list1"/>
    <dgm:cxn modelId="{1C9EB755-71FE-4C40-9533-BF16EC208E47}" srcId="{A1EE252D-652A-4122-8082-3112F7D2B1E6}" destId="{8417F1F9-FCF6-43D3-A34E-5A5C539722C1}" srcOrd="1" destOrd="0" parTransId="{1F0B0F7F-C694-4532-BC4B-3909898BDFCE}" sibTransId="{D15F99D9-B3B9-4802-9A1E-8505FD85047D}"/>
    <dgm:cxn modelId="{E4BBCD7A-50A6-4C37-BB5F-8DADE2342C97}" srcId="{A1EE252D-652A-4122-8082-3112F7D2B1E6}" destId="{94B86D04-E162-40EA-AF25-392F797102B0}" srcOrd="2" destOrd="0" parTransId="{5C3FDAA4-F413-4CF5-932A-5A1E14C71731}" sibTransId="{4A41701F-F944-4635-A8E1-0F0ECBDC1978}"/>
    <dgm:cxn modelId="{05C74B82-38A6-47D2-9DA9-149AFC831362}" srcId="{A1EE252D-652A-4122-8082-3112F7D2B1E6}" destId="{49D497BE-8A70-4A33-AD98-C56FD7651992}" srcOrd="0" destOrd="0" parTransId="{D1DD6940-0ABE-4F77-8455-B075BF0F9F9C}" sibTransId="{3987E435-2B09-4F1D-9CD9-A2F69E61119F}"/>
    <dgm:cxn modelId="{41E636A5-E5B8-4093-8CCF-CE2EB236EB86}" type="presOf" srcId="{49D497BE-8A70-4A33-AD98-C56FD7651992}" destId="{B66BE124-F149-4EDA-AB72-29654997D6A9}" srcOrd="1" destOrd="0" presId="urn:microsoft.com/office/officeart/2005/8/layout/list1"/>
    <dgm:cxn modelId="{82C6ABB3-334A-4A13-95B3-16482AAAC06B}" type="presOf" srcId="{8417F1F9-FCF6-43D3-A34E-5A5C539722C1}" destId="{8A1C004B-1D9E-4BFD-8DF6-2F3E522B2FA8}" srcOrd="0" destOrd="0" presId="urn:microsoft.com/office/officeart/2005/8/layout/list1"/>
    <dgm:cxn modelId="{6E7280E6-35BD-4259-8179-A9EEB0A7F4C7}" type="presOf" srcId="{94B86D04-E162-40EA-AF25-392F797102B0}" destId="{470DD44E-8511-472B-8ACD-62B07DF16F87}" srcOrd="0" destOrd="0" presId="urn:microsoft.com/office/officeart/2005/8/layout/list1"/>
    <dgm:cxn modelId="{5C1F9EC9-BC5E-42F5-89CE-426EB28A5330}" type="presParOf" srcId="{B93CDB02-6197-4366-9499-BA917761F8BF}" destId="{3F694728-74E5-4698-B21F-96EF5BA0474E}" srcOrd="0" destOrd="0" presId="urn:microsoft.com/office/officeart/2005/8/layout/list1"/>
    <dgm:cxn modelId="{63255AC9-FB7B-48E1-B54E-B9B8B971CA9C}" type="presParOf" srcId="{3F694728-74E5-4698-B21F-96EF5BA0474E}" destId="{FE15E078-3127-4F8A-9A20-D0F93E69BCD6}" srcOrd="0" destOrd="0" presId="urn:microsoft.com/office/officeart/2005/8/layout/list1"/>
    <dgm:cxn modelId="{FC1F6493-E23D-4F71-A78C-61E55F89279D}" type="presParOf" srcId="{3F694728-74E5-4698-B21F-96EF5BA0474E}" destId="{B66BE124-F149-4EDA-AB72-29654997D6A9}" srcOrd="1" destOrd="0" presId="urn:microsoft.com/office/officeart/2005/8/layout/list1"/>
    <dgm:cxn modelId="{A906DF0A-6AC4-42E0-9501-09EDCF1AF0BF}" type="presParOf" srcId="{B93CDB02-6197-4366-9499-BA917761F8BF}" destId="{B247EDD3-9FEA-42B9-B59E-DAA2B5217461}" srcOrd="1" destOrd="0" presId="urn:microsoft.com/office/officeart/2005/8/layout/list1"/>
    <dgm:cxn modelId="{78425A9F-CCA7-4849-8748-8C4E2EC8E37E}" type="presParOf" srcId="{B93CDB02-6197-4366-9499-BA917761F8BF}" destId="{6EF60C60-A0FE-4ED3-A6A6-F96F3E78C8A2}" srcOrd="2" destOrd="0" presId="urn:microsoft.com/office/officeart/2005/8/layout/list1"/>
    <dgm:cxn modelId="{51921A30-6C7A-47C9-8F6C-CA81CD315712}" type="presParOf" srcId="{B93CDB02-6197-4366-9499-BA917761F8BF}" destId="{4D766318-5CCD-4963-8535-DD799170C2C3}" srcOrd="3" destOrd="0" presId="urn:microsoft.com/office/officeart/2005/8/layout/list1"/>
    <dgm:cxn modelId="{0CC847DA-F3CB-4CE9-97B9-4D4C69B86B00}" type="presParOf" srcId="{B93CDB02-6197-4366-9499-BA917761F8BF}" destId="{F6B31C29-4ADD-4797-A1A8-1A5366EFE28E}" srcOrd="4" destOrd="0" presId="urn:microsoft.com/office/officeart/2005/8/layout/list1"/>
    <dgm:cxn modelId="{C0BB6A4F-6931-4A8F-A6F5-BA90C33C68A1}" type="presParOf" srcId="{F6B31C29-4ADD-4797-A1A8-1A5366EFE28E}" destId="{8A1C004B-1D9E-4BFD-8DF6-2F3E522B2FA8}" srcOrd="0" destOrd="0" presId="urn:microsoft.com/office/officeart/2005/8/layout/list1"/>
    <dgm:cxn modelId="{3D0E3295-9AD4-42D8-B49D-9FBBAD2EE58C}" type="presParOf" srcId="{F6B31C29-4ADD-4797-A1A8-1A5366EFE28E}" destId="{222A8C48-26AE-41EF-8E50-253E3D1B8AFD}" srcOrd="1" destOrd="0" presId="urn:microsoft.com/office/officeart/2005/8/layout/list1"/>
    <dgm:cxn modelId="{56C92A34-AA47-4475-B5A6-8D122666C19F}" type="presParOf" srcId="{B93CDB02-6197-4366-9499-BA917761F8BF}" destId="{641C5CA0-1D58-41C5-BDCB-51197EF7338F}" srcOrd="5" destOrd="0" presId="urn:microsoft.com/office/officeart/2005/8/layout/list1"/>
    <dgm:cxn modelId="{9DED234C-28EC-47A8-BDEA-9AE9CDCB9133}" type="presParOf" srcId="{B93CDB02-6197-4366-9499-BA917761F8BF}" destId="{3821EFFC-621C-434A-971C-352ED8820765}" srcOrd="6" destOrd="0" presId="urn:microsoft.com/office/officeart/2005/8/layout/list1"/>
    <dgm:cxn modelId="{FE10EC8A-A2E3-4465-BDFA-4FF3AAACCC31}" type="presParOf" srcId="{B93CDB02-6197-4366-9499-BA917761F8BF}" destId="{5D791860-CCA1-4DFC-A9E6-BE0A27948FBF}" srcOrd="7" destOrd="0" presId="urn:microsoft.com/office/officeart/2005/8/layout/list1"/>
    <dgm:cxn modelId="{FBBB77DC-9C3E-405E-B875-4749601149C8}" type="presParOf" srcId="{B93CDB02-6197-4366-9499-BA917761F8BF}" destId="{0247652D-8BB5-4C28-8A79-0413470650D7}" srcOrd="8" destOrd="0" presId="urn:microsoft.com/office/officeart/2005/8/layout/list1"/>
    <dgm:cxn modelId="{0774CE9D-75C8-4EC6-8174-F01ADEA710A4}" type="presParOf" srcId="{0247652D-8BB5-4C28-8A79-0413470650D7}" destId="{470DD44E-8511-472B-8ACD-62B07DF16F87}" srcOrd="0" destOrd="0" presId="urn:microsoft.com/office/officeart/2005/8/layout/list1"/>
    <dgm:cxn modelId="{92BFA014-951B-4189-BE80-A2B70C1A2D4A}" type="presParOf" srcId="{0247652D-8BB5-4C28-8A79-0413470650D7}" destId="{FB3C9DB6-300E-4B13-B051-4EE10A418779}" srcOrd="1" destOrd="0" presId="urn:microsoft.com/office/officeart/2005/8/layout/list1"/>
    <dgm:cxn modelId="{A5D1EFB7-CD1E-421E-AC7D-01BA2A26BF72}" type="presParOf" srcId="{B93CDB02-6197-4366-9499-BA917761F8BF}" destId="{4E048DF6-043A-4048-8B68-ABEFEBCFFCE4}" srcOrd="9" destOrd="0" presId="urn:microsoft.com/office/officeart/2005/8/layout/list1"/>
    <dgm:cxn modelId="{F1473615-0C72-4853-9C46-E6245D84FF70}" type="presParOf" srcId="{B93CDB02-6197-4366-9499-BA917761F8BF}" destId="{73AB769E-0642-40BA-95BD-40968A3397E9}" srcOrd="10" destOrd="0" presId="urn:microsoft.com/office/officeart/2005/8/layout/list1"/>
    <dgm:cxn modelId="{E927CC22-668D-4FCD-8B64-12D019CFA46B}" type="presParOf" srcId="{B93CDB02-6197-4366-9499-BA917761F8BF}" destId="{BFCDDAC9-4B68-4774-959A-75C694030B38}" srcOrd="11" destOrd="0" presId="urn:microsoft.com/office/officeart/2005/8/layout/list1"/>
    <dgm:cxn modelId="{45D08A01-2BD4-4BA1-ADE0-A6F07F4C2809}" type="presParOf" srcId="{B93CDB02-6197-4366-9499-BA917761F8BF}" destId="{5C84DBAC-0ABD-4858-B325-D07C94131C9F}" srcOrd="12" destOrd="0" presId="urn:microsoft.com/office/officeart/2005/8/layout/list1"/>
    <dgm:cxn modelId="{F8342111-6979-4E25-93C6-B4C6F4190BD5}" type="presParOf" srcId="{5C84DBAC-0ABD-4858-B325-D07C94131C9F}" destId="{A6ADCF75-73EF-48E8-A0FE-FCD2E370E65A}" srcOrd="0" destOrd="0" presId="urn:microsoft.com/office/officeart/2005/8/layout/list1"/>
    <dgm:cxn modelId="{344E5923-1F6A-4ABC-B3A2-BA732FAD5CCA}" type="presParOf" srcId="{5C84DBAC-0ABD-4858-B325-D07C94131C9F}" destId="{96690290-ED95-4030-82FB-693E7E99BFC9}" srcOrd="1" destOrd="0" presId="urn:microsoft.com/office/officeart/2005/8/layout/list1"/>
    <dgm:cxn modelId="{70DE35CD-6FC5-4BDC-B314-DE33E4D2D3DC}" type="presParOf" srcId="{B93CDB02-6197-4366-9499-BA917761F8BF}" destId="{A5E79F27-1A48-4B9E-8E7E-17D726F3AA39}" srcOrd="13" destOrd="0" presId="urn:microsoft.com/office/officeart/2005/8/layout/list1"/>
    <dgm:cxn modelId="{577EBC1A-3D96-4B5A-B6E9-98C9E7B6AB18}" type="presParOf" srcId="{B93CDB02-6197-4366-9499-BA917761F8BF}" destId="{96D9009A-1C0D-4CB1-8D60-CCE7D350447B}" srcOrd="14" destOrd="0" presId="urn:microsoft.com/office/officeart/2005/8/layout/list1"/>
    <dgm:cxn modelId="{FC8EEFC1-6E2B-4198-99E4-BBEDC2A06688}" type="presParOf" srcId="{B93CDB02-6197-4366-9499-BA917761F8BF}" destId="{26209C39-81EF-4919-9D8A-13EAC772BC0C}" srcOrd="15" destOrd="0" presId="urn:microsoft.com/office/officeart/2005/8/layout/list1"/>
    <dgm:cxn modelId="{8AA4EFDE-0C60-47B6-B8F8-0210A60CE6DA}" type="presParOf" srcId="{B93CDB02-6197-4366-9499-BA917761F8BF}" destId="{F9643FD8-90F2-4D58-8487-C8B75F98D301}" srcOrd="16" destOrd="0" presId="urn:microsoft.com/office/officeart/2005/8/layout/list1"/>
    <dgm:cxn modelId="{ED9B769A-A2A0-4CCB-8B82-85028791FE26}" type="presParOf" srcId="{F9643FD8-90F2-4D58-8487-C8B75F98D301}" destId="{B8EFAD4E-329D-4BC9-8F19-2A4F9404BE56}" srcOrd="0" destOrd="0" presId="urn:microsoft.com/office/officeart/2005/8/layout/list1"/>
    <dgm:cxn modelId="{61B8794B-FED9-47B6-A484-7444D465AE3A}" type="presParOf" srcId="{F9643FD8-90F2-4D58-8487-C8B75F98D301}" destId="{71765647-76CE-4C90-B2D7-9015385EE772}" srcOrd="1" destOrd="0" presId="urn:microsoft.com/office/officeart/2005/8/layout/list1"/>
    <dgm:cxn modelId="{6C6642F8-B5E5-4F9F-BF0B-F22D10984888}" type="presParOf" srcId="{B93CDB02-6197-4366-9499-BA917761F8BF}" destId="{97DAD8BE-D126-474C-91F3-841279C590BA}" srcOrd="17" destOrd="0" presId="urn:microsoft.com/office/officeart/2005/8/layout/list1"/>
    <dgm:cxn modelId="{B15A280A-4C23-4B21-9388-A1081B1E5558}" type="presParOf" srcId="{B93CDB02-6197-4366-9499-BA917761F8BF}" destId="{54C2AA24-DF2B-4EA8-A950-9C61AC479B69}" srcOrd="18"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F5C9421-C079-4CE6-B53F-8691F82E66FC}" type="doc">
      <dgm:prSet loTypeId="urn:microsoft.com/office/officeart/2005/8/layout/matrix3" loCatId="matrix" qsTypeId="urn:microsoft.com/office/officeart/2005/8/quickstyle/simple1" qsCatId="simple" csTypeId="urn:microsoft.com/office/officeart/2005/8/colors/colorful2" csCatId="colorful" phldr="1"/>
      <dgm:spPr/>
      <dgm:t>
        <a:bodyPr/>
        <a:lstStyle/>
        <a:p>
          <a:endParaRPr lang="en-US"/>
        </a:p>
      </dgm:t>
    </dgm:pt>
    <dgm:pt modelId="{76E3A25D-E002-4E99-8383-EC703407BD90}">
      <dgm:prSet custT="1"/>
      <dgm:spPr/>
      <dgm:t>
        <a:bodyPr/>
        <a:lstStyle/>
        <a:p>
          <a:r>
            <a:rPr lang="en-GB" sz="1800" dirty="0"/>
            <a:t>Teaching assistants are used to provide additional support for all pupils</a:t>
          </a:r>
          <a:endParaRPr lang="en-US" sz="1800" dirty="0"/>
        </a:p>
      </dgm:t>
    </dgm:pt>
    <dgm:pt modelId="{C1FDDC0D-8193-48EE-B5BA-C114B2633E4F}" type="parTrans" cxnId="{47A15DD9-A969-4BB3-AE73-7869FAA30714}">
      <dgm:prSet/>
      <dgm:spPr/>
      <dgm:t>
        <a:bodyPr/>
        <a:lstStyle/>
        <a:p>
          <a:endParaRPr lang="en-US"/>
        </a:p>
      </dgm:t>
    </dgm:pt>
    <dgm:pt modelId="{36AD868B-43F6-4097-9DBC-F129691D18CC}" type="sibTrans" cxnId="{47A15DD9-A969-4BB3-AE73-7869FAA30714}">
      <dgm:prSet/>
      <dgm:spPr/>
      <dgm:t>
        <a:bodyPr/>
        <a:lstStyle/>
        <a:p>
          <a:endParaRPr lang="en-US"/>
        </a:p>
      </dgm:t>
    </dgm:pt>
    <dgm:pt modelId="{059E3354-E864-4652-BF2D-99F7BC1ABAD7}">
      <dgm:prSet custT="1"/>
      <dgm:spPr/>
      <dgm:t>
        <a:bodyPr/>
        <a:lstStyle/>
        <a:p>
          <a:r>
            <a:rPr lang="en-GB" sz="2000" dirty="0"/>
            <a:t>Some children require a high level of support. In some cases 1:1</a:t>
          </a:r>
          <a:endParaRPr lang="en-US" sz="2000" dirty="0"/>
        </a:p>
      </dgm:t>
    </dgm:pt>
    <dgm:pt modelId="{B02C8158-F1E9-4CD9-A0A5-9BBA3EA70E69}" type="parTrans" cxnId="{864D6207-F691-4F15-8ED9-05172850CA6E}">
      <dgm:prSet/>
      <dgm:spPr/>
      <dgm:t>
        <a:bodyPr/>
        <a:lstStyle/>
        <a:p>
          <a:endParaRPr lang="en-US"/>
        </a:p>
      </dgm:t>
    </dgm:pt>
    <dgm:pt modelId="{F4A3A960-C159-43BE-9D1A-5C4CB00D8278}" type="sibTrans" cxnId="{864D6207-F691-4F15-8ED9-05172850CA6E}">
      <dgm:prSet/>
      <dgm:spPr/>
      <dgm:t>
        <a:bodyPr/>
        <a:lstStyle/>
        <a:p>
          <a:endParaRPr lang="en-US"/>
        </a:p>
      </dgm:t>
    </dgm:pt>
    <dgm:pt modelId="{19EE87A7-0A75-4649-BC91-5F3F84207DB7}">
      <dgm:prSet custT="1"/>
      <dgm:spPr/>
      <dgm:t>
        <a:bodyPr/>
        <a:lstStyle/>
        <a:p>
          <a:r>
            <a:rPr lang="en-GB" sz="1600" dirty="0"/>
            <a:t>scaffold children’s learning and encourage children to be independent. They carry out interventions in the afternoon.</a:t>
          </a:r>
          <a:endParaRPr lang="en-US" sz="1600" dirty="0"/>
        </a:p>
      </dgm:t>
    </dgm:pt>
    <dgm:pt modelId="{C21B284E-17E7-4620-9B26-C0CE77452A45}" type="parTrans" cxnId="{CCB0DAEC-C19A-4CCE-85B2-577E7EF1E626}">
      <dgm:prSet/>
      <dgm:spPr/>
      <dgm:t>
        <a:bodyPr/>
        <a:lstStyle/>
        <a:p>
          <a:endParaRPr lang="en-US"/>
        </a:p>
      </dgm:t>
    </dgm:pt>
    <dgm:pt modelId="{919AB7D1-4503-49A7-ABEA-CBE3719C3711}" type="sibTrans" cxnId="{CCB0DAEC-C19A-4CCE-85B2-577E7EF1E626}">
      <dgm:prSet/>
      <dgm:spPr/>
      <dgm:t>
        <a:bodyPr/>
        <a:lstStyle/>
        <a:p>
          <a:endParaRPr lang="en-US"/>
        </a:p>
      </dgm:t>
    </dgm:pt>
    <dgm:pt modelId="{2E808F36-6EC1-4579-A823-28FBB550E6BF}">
      <dgm:prSet/>
      <dgm:spPr/>
      <dgm:t>
        <a:bodyPr/>
        <a:lstStyle/>
        <a:p>
          <a:r>
            <a:rPr lang="en-GB" dirty="0"/>
            <a:t>All children, including those with SEND remain the responsibility of the class teacher.</a:t>
          </a:r>
          <a:endParaRPr lang="en-US" dirty="0"/>
        </a:p>
      </dgm:t>
    </dgm:pt>
    <dgm:pt modelId="{849CC1A7-B867-4D50-B1B3-C90F5E4FE65E}" type="parTrans" cxnId="{9D01C5F5-0079-4B9C-9BB9-6CAD8E1C251D}">
      <dgm:prSet/>
      <dgm:spPr/>
      <dgm:t>
        <a:bodyPr/>
        <a:lstStyle/>
        <a:p>
          <a:endParaRPr lang="en-US"/>
        </a:p>
      </dgm:t>
    </dgm:pt>
    <dgm:pt modelId="{1266ABBD-953A-4BD9-B3DF-8589A2CAAB64}" type="sibTrans" cxnId="{9D01C5F5-0079-4B9C-9BB9-6CAD8E1C251D}">
      <dgm:prSet/>
      <dgm:spPr/>
      <dgm:t>
        <a:bodyPr/>
        <a:lstStyle/>
        <a:p>
          <a:endParaRPr lang="en-US"/>
        </a:p>
      </dgm:t>
    </dgm:pt>
    <dgm:pt modelId="{45337994-E2AE-4FBC-9C63-D31D8687C010}" type="pres">
      <dgm:prSet presAssocID="{8F5C9421-C079-4CE6-B53F-8691F82E66FC}" presName="matrix" presStyleCnt="0">
        <dgm:presLayoutVars>
          <dgm:chMax val="1"/>
          <dgm:dir/>
          <dgm:resizeHandles val="exact"/>
        </dgm:presLayoutVars>
      </dgm:prSet>
      <dgm:spPr/>
    </dgm:pt>
    <dgm:pt modelId="{DC32AA47-DFF9-4AC6-A135-36400AC06C6A}" type="pres">
      <dgm:prSet presAssocID="{8F5C9421-C079-4CE6-B53F-8691F82E66FC}" presName="diamond" presStyleLbl="bgShp" presStyleIdx="0" presStyleCnt="1"/>
      <dgm:spPr/>
    </dgm:pt>
    <dgm:pt modelId="{EC423CE7-8186-4545-B070-04A50E06F912}" type="pres">
      <dgm:prSet presAssocID="{8F5C9421-C079-4CE6-B53F-8691F82E66FC}" presName="quad1" presStyleLbl="node1" presStyleIdx="0" presStyleCnt="4">
        <dgm:presLayoutVars>
          <dgm:chMax val="0"/>
          <dgm:chPref val="0"/>
          <dgm:bulletEnabled val="1"/>
        </dgm:presLayoutVars>
      </dgm:prSet>
      <dgm:spPr/>
    </dgm:pt>
    <dgm:pt modelId="{1575A6C3-062E-4443-8CFE-A93962653AAE}" type="pres">
      <dgm:prSet presAssocID="{8F5C9421-C079-4CE6-B53F-8691F82E66FC}" presName="quad2" presStyleLbl="node1" presStyleIdx="1" presStyleCnt="4">
        <dgm:presLayoutVars>
          <dgm:chMax val="0"/>
          <dgm:chPref val="0"/>
          <dgm:bulletEnabled val="1"/>
        </dgm:presLayoutVars>
      </dgm:prSet>
      <dgm:spPr/>
    </dgm:pt>
    <dgm:pt modelId="{273E0E08-789C-49E4-AF0D-2F01E85B02EC}" type="pres">
      <dgm:prSet presAssocID="{8F5C9421-C079-4CE6-B53F-8691F82E66FC}" presName="quad3" presStyleLbl="node1" presStyleIdx="2" presStyleCnt="4">
        <dgm:presLayoutVars>
          <dgm:chMax val="0"/>
          <dgm:chPref val="0"/>
          <dgm:bulletEnabled val="1"/>
        </dgm:presLayoutVars>
      </dgm:prSet>
      <dgm:spPr/>
    </dgm:pt>
    <dgm:pt modelId="{60684335-95BD-4F3A-A862-E1B5FD5078DB}" type="pres">
      <dgm:prSet presAssocID="{8F5C9421-C079-4CE6-B53F-8691F82E66FC}" presName="quad4" presStyleLbl="node1" presStyleIdx="3" presStyleCnt="4">
        <dgm:presLayoutVars>
          <dgm:chMax val="0"/>
          <dgm:chPref val="0"/>
          <dgm:bulletEnabled val="1"/>
        </dgm:presLayoutVars>
      </dgm:prSet>
      <dgm:spPr/>
    </dgm:pt>
  </dgm:ptLst>
  <dgm:cxnLst>
    <dgm:cxn modelId="{864D6207-F691-4F15-8ED9-05172850CA6E}" srcId="{8F5C9421-C079-4CE6-B53F-8691F82E66FC}" destId="{059E3354-E864-4652-BF2D-99F7BC1ABAD7}" srcOrd="1" destOrd="0" parTransId="{B02C8158-F1E9-4CD9-A0A5-9BBA3EA70E69}" sibTransId="{F4A3A960-C159-43BE-9D1A-5C4CB00D8278}"/>
    <dgm:cxn modelId="{6BC8E719-59A7-4102-AAE1-533BB82566E8}" type="presOf" srcId="{059E3354-E864-4652-BF2D-99F7BC1ABAD7}" destId="{1575A6C3-062E-4443-8CFE-A93962653AAE}" srcOrd="0" destOrd="0" presId="urn:microsoft.com/office/officeart/2005/8/layout/matrix3"/>
    <dgm:cxn modelId="{5DF95526-1D9A-4FC5-9C65-8C11C892EA8F}" type="presOf" srcId="{76E3A25D-E002-4E99-8383-EC703407BD90}" destId="{EC423CE7-8186-4545-B070-04A50E06F912}" srcOrd="0" destOrd="0" presId="urn:microsoft.com/office/officeart/2005/8/layout/matrix3"/>
    <dgm:cxn modelId="{CA601B2C-24EA-4A68-B19C-163CE77A11B7}" type="presOf" srcId="{19EE87A7-0A75-4649-BC91-5F3F84207DB7}" destId="{273E0E08-789C-49E4-AF0D-2F01E85B02EC}" srcOrd="0" destOrd="0" presId="urn:microsoft.com/office/officeart/2005/8/layout/matrix3"/>
    <dgm:cxn modelId="{1B88DC8F-F977-412C-9BEE-985FF9EB97C8}" type="presOf" srcId="{2E808F36-6EC1-4579-A823-28FBB550E6BF}" destId="{60684335-95BD-4F3A-A862-E1B5FD5078DB}" srcOrd="0" destOrd="0" presId="urn:microsoft.com/office/officeart/2005/8/layout/matrix3"/>
    <dgm:cxn modelId="{6608B6A3-66F9-4230-B751-F1C28CEBC853}" type="presOf" srcId="{8F5C9421-C079-4CE6-B53F-8691F82E66FC}" destId="{45337994-E2AE-4FBC-9C63-D31D8687C010}" srcOrd="0" destOrd="0" presId="urn:microsoft.com/office/officeart/2005/8/layout/matrix3"/>
    <dgm:cxn modelId="{47A15DD9-A969-4BB3-AE73-7869FAA30714}" srcId="{8F5C9421-C079-4CE6-B53F-8691F82E66FC}" destId="{76E3A25D-E002-4E99-8383-EC703407BD90}" srcOrd="0" destOrd="0" parTransId="{C1FDDC0D-8193-48EE-B5BA-C114B2633E4F}" sibTransId="{36AD868B-43F6-4097-9DBC-F129691D18CC}"/>
    <dgm:cxn modelId="{CCB0DAEC-C19A-4CCE-85B2-577E7EF1E626}" srcId="{8F5C9421-C079-4CE6-B53F-8691F82E66FC}" destId="{19EE87A7-0A75-4649-BC91-5F3F84207DB7}" srcOrd="2" destOrd="0" parTransId="{C21B284E-17E7-4620-9B26-C0CE77452A45}" sibTransId="{919AB7D1-4503-49A7-ABEA-CBE3719C3711}"/>
    <dgm:cxn modelId="{9D01C5F5-0079-4B9C-9BB9-6CAD8E1C251D}" srcId="{8F5C9421-C079-4CE6-B53F-8691F82E66FC}" destId="{2E808F36-6EC1-4579-A823-28FBB550E6BF}" srcOrd="3" destOrd="0" parTransId="{849CC1A7-B867-4D50-B1B3-C90F5E4FE65E}" sibTransId="{1266ABBD-953A-4BD9-B3DF-8589A2CAAB64}"/>
    <dgm:cxn modelId="{24AD231F-C8A1-425D-9DA2-528BB35FAD0A}" type="presParOf" srcId="{45337994-E2AE-4FBC-9C63-D31D8687C010}" destId="{DC32AA47-DFF9-4AC6-A135-36400AC06C6A}" srcOrd="0" destOrd="0" presId="urn:microsoft.com/office/officeart/2005/8/layout/matrix3"/>
    <dgm:cxn modelId="{CC915E31-7EF5-420F-808E-B0783806A4A5}" type="presParOf" srcId="{45337994-E2AE-4FBC-9C63-D31D8687C010}" destId="{EC423CE7-8186-4545-B070-04A50E06F912}" srcOrd="1" destOrd="0" presId="urn:microsoft.com/office/officeart/2005/8/layout/matrix3"/>
    <dgm:cxn modelId="{A5351F91-2768-4BFC-99FD-4C9D0A81DA0F}" type="presParOf" srcId="{45337994-E2AE-4FBC-9C63-D31D8687C010}" destId="{1575A6C3-062E-4443-8CFE-A93962653AAE}" srcOrd="2" destOrd="0" presId="urn:microsoft.com/office/officeart/2005/8/layout/matrix3"/>
    <dgm:cxn modelId="{846E5F8F-9F88-44BF-AD45-146853FBBFD7}" type="presParOf" srcId="{45337994-E2AE-4FBC-9C63-D31D8687C010}" destId="{273E0E08-789C-49E4-AF0D-2F01E85B02EC}" srcOrd="3" destOrd="0" presId="urn:microsoft.com/office/officeart/2005/8/layout/matrix3"/>
    <dgm:cxn modelId="{675034D8-8FB1-401D-840F-B0B2BF65F35A}" type="presParOf" srcId="{45337994-E2AE-4FBC-9C63-D31D8687C010}" destId="{60684335-95BD-4F3A-A862-E1B5FD5078DB}"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D482E9E-AB3D-4600-B3AF-370086AEBBE1}" type="doc">
      <dgm:prSet loTypeId="urn:microsoft.com/office/officeart/2005/8/layout/process4" loCatId="process" qsTypeId="urn:microsoft.com/office/officeart/2005/8/quickstyle/simple1" qsCatId="simple" csTypeId="urn:microsoft.com/office/officeart/2005/8/colors/colorful1" csCatId="colorful"/>
      <dgm:spPr/>
      <dgm:t>
        <a:bodyPr/>
        <a:lstStyle/>
        <a:p>
          <a:endParaRPr lang="en-US"/>
        </a:p>
      </dgm:t>
    </dgm:pt>
    <dgm:pt modelId="{E9038654-B55B-44FE-A9B2-7E22983B94E7}">
      <dgm:prSet/>
      <dgm:spPr/>
      <dgm:t>
        <a:bodyPr/>
        <a:lstStyle/>
        <a:p>
          <a:r>
            <a:rPr lang="en-GB"/>
            <a:t>Track the progress of all children at least termly</a:t>
          </a:r>
          <a:endParaRPr lang="en-US"/>
        </a:p>
      </dgm:t>
    </dgm:pt>
    <dgm:pt modelId="{B801B021-43FF-4CF8-9043-173E27FE80BD}" type="parTrans" cxnId="{B27AA570-0A70-4CE6-95FD-29522ECF7A68}">
      <dgm:prSet/>
      <dgm:spPr/>
      <dgm:t>
        <a:bodyPr/>
        <a:lstStyle/>
        <a:p>
          <a:endParaRPr lang="en-US"/>
        </a:p>
      </dgm:t>
    </dgm:pt>
    <dgm:pt modelId="{C7F45842-4E61-4949-99F4-C68019871749}" type="sibTrans" cxnId="{B27AA570-0A70-4CE6-95FD-29522ECF7A68}">
      <dgm:prSet/>
      <dgm:spPr/>
      <dgm:t>
        <a:bodyPr/>
        <a:lstStyle/>
        <a:p>
          <a:endParaRPr lang="en-US"/>
        </a:p>
      </dgm:t>
    </dgm:pt>
    <dgm:pt modelId="{FCE7F774-1A93-4F9D-BBCF-998E34C5EFA8}">
      <dgm:prSet/>
      <dgm:spPr/>
      <dgm:t>
        <a:bodyPr/>
        <a:lstStyle/>
        <a:p>
          <a:r>
            <a:rPr lang="en-GB"/>
            <a:t>Identify any children who are not keeping up and deliver an intervention</a:t>
          </a:r>
          <a:endParaRPr lang="en-US"/>
        </a:p>
      </dgm:t>
    </dgm:pt>
    <dgm:pt modelId="{AD7CCF27-F789-48C6-98EF-711ED63501BA}" type="parTrans" cxnId="{6ADEF56B-B26E-47C1-A28A-DCD65EED3E29}">
      <dgm:prSet/>
      <dgm:spPr/>
      <dgm:t>
        <a:bodyPr/>
        <a:lstStyle/>
        <a:p>
          <a:endParaRPr lang="en-US"/>
        </a:p>
      </dgm:t>
    </dgm:pt>
    <dgm:pt modelId="{E7C1B67D-6E7F-4390-895E-292FD1983065}" type="sibTrans" cxnId="{6ADEF56B-B26E-47C1-A28A-DCD65EED3E29}">
      <dgm:prSet/>
      <dgm:spPr/>
      <dgm:t>
        <a:bodyPr/>
        <a:lstStyle/>
        <a:p>
          <a:endParaRPr lang="en-US"/>
        </a:p>
      </dgm:t>
    </dgm:pt>
    <dgm:pt modelId="{ECAA4C2D-6293-486E-ABF9-F3BE1A078D7A}">
      <dgm:prSet/>
      <dgm:spPr/>
      <dgm:t>
        <a:bodyPr/>
        <a:lstStyle/>
        <a:p>
          <a:r>
            <a:rPr lang="en-GB"/>
            <a:t>Any child who isn’t making progress or is working well below age related expectations will be given an Individual Education Plan with up to 4 targets</a:t>
          </a:r>
          <a:endParaRPr lang="en-US"/>
        </a:p>
      </dgm:t>
    </dgm:pt>
    <dgm:pt modelId="{2530858B-B942-4BF5-ABF8-0FEDC70BF444}" type="parTrans" cxnId="{07C1A958-BE15-4250-807F-B3D0885463B7}">
      <dgm:prSet/>
      <dgm:spPr/>
      <dgm:t>
        <a:bodyPr/>
        <a:lstStyle/>
        <a:p>
          <a:endParaRPr lang="en-US"/>
        </a:p>
      </dgm:t>
    </dgm:pt>
    <dgm:pt modelId="{83B8C49F-A330-41CF-898B-48EC7D814835}" type="sibTrans" cxnId="{07C1A958-BE15-4250-807F-B3D0885463B7}">
      <dgm:prSet/>
      <dgm:spPr/>
      <dgm:t>
        <a:bodyPr/>
        <a:lstStyle/>
        <a:p>
          <a:endParaRPr lang="en-US"/>
        </a:p>
      </dgm:t>
    </dgm:pt>
    <dgm:pt modelId="{D8D5B588-1876-42F5-AB51-D50FFB532881}">
      <dgm:prSet/>
      <dgm:spPr/>
      <dgm:t>
        <a:bodyPr/>
        <a:lstStyle/>
        <a:p>
          <a:r>
            <a:rPr lang="en-GB"/>
            <a:t>Bsquared helps us track smaller levels of progress and target the gaps in children’s understanding</a:t>
          </a:r>
          <a:endParaRPr lang="en-US"/>
        </a:p>
      </dgm:t>
    </dgm:pt>
    <dgm:pt modelId="{1C4AD21A-E6DD-471B-B1B3-1CC1B62C3134}" type="parTrans" cxnId="{DD52734B-5018-4522-976B-26F378D8B977}">
      <dgm:prSet/>
      <dgm:spPr/>
      <dgm:t>
        <a:bodyPr/>
        <a:lstStyle/>
        <a:p>
          <a:endParaRPr lang="en-US"/>
        </a:p>
      </dgm:t>
    </dgm:pt>
    <dgm:pt modelId="{6A91DF91-8E25-4973-86BD-3E1AEF325645}" type="sibTrans" cxnId="{DD52734B-5018-4522-976B-26F378D8B977}">
      <dgm:prSet/>
      <dgm:spPr/>
      <dgm:t>
        <a:bodyPr/>
        <a:lstStyle/>
        <a:p>
          <a:endParaRPr lang="en-US"/>
        </a:p>
      </dgm:t>
    </dgm:pt>
    <dgm:pt modelId="{11D424EA-992E-4015-884D-6F1877B23523}" type="pres">
      <dgm:prSet presAssocID="{DD482E9E-AB3D-4600-B3AF-370086AEBBE1}" presName="Name0" presStyleCnt="0">
        <dgm:presLayoutVars>
          <dgm:dir/>
          <dgm:animLvl val="lvl"/>
          <dgm:resizeHandles val="exact"/>
        </dgm:presLayoutVars>
      </dgm:prSet>
      <dgm:spPr/>
    </dgm:pt>
    <dgm:pt modelId="{D97882F1-A26E-4909-9B54-B66DC074B80F}" type="pres">
      <dgm:prSet presAssocID="{D8D5B588-1876-42F5-AB51-D50FFB532881}" presName="boxAndChildren" presStyleCnt="0"/>
      <dgm:spPr/>
    </dgm:pt>
    <dgm:pt modelId="{3A4AE9AF-19F0-498E-B254-5A10D569692F}" type="pres">
      <dgm:prSet presAssocID="{D8D5B588-1876-42F5-AB51-D50FFB532881}" presName="parentTextBox" presStyleLbl="node1" presStyleIdx="0" presStyleCnt="4"/>
      <dgm:spPr/>
    </dgm:pt>
    <dgm:pt modelId="{1583E96B-1683-48B3-9A7A-1773167EF469}" type="pres">
      <dgm:prSet presAssocID="{83B8C49F-A330-41CF-898B-48EC7D814835}" presName="sp" presStyleCnt="0"/>
      <dgm:spPr/>
    </dgm:pt>
    <dgm:pt modelId="{07201125-65C5-4775-BB9B-9E949D8924C6}" type="pres">
      <dgm:prSet presAssocID="{ECAA4C2D-6293-486E-ABF9-F3BE1A078D7A}" presName="arrowAndChildren" presStyleCnt="0"/>
      <dgm:spPr/>
    </dgm:pt>
    <dgm:pt modelId="{04B69803-BE3A-4AFA-BA9B-8BB1B314F35C}" type="pres">
      <dgm:prSet presAssocID="{ECAA4C2D-6293-486E-ABF9-F3BE1A078D7A}" presName="parentTextArrow" presStyleLbl="node1" presStyleIdx="1" presStyleCnt="4"/>
      <dgm:spPr/>
    </dgm:pt>
    <dgm:pt modelId="{9E4088D0-B89D-4CAC-9D43-F9417F775E8B}" type="pres">
      <dgm:prSet presAssocID="{E7C1B67D-6E7F-4390-895E-292FD1983065}" presName="sp" presStyleCnt="0"/>
      <dgm:spPr/>
    </dgm:pt>
    <dgm:pt modelId="{7CFFC680-8149-4F6C-89C6-56AC79188B30}" type="pres">
      <dgm:prSet presAssocID="{FCE7F774-1A93-4F9D-BBCF-998E34C5EFA8}" presName="arrowAndChildren" presStyleCnt="0"/>
      <dgm:spPr/>
    </dgm:pt>
    <dgm:pt modelId="{614FD312-19E8-4CF5-B3A1-0551F54D0A10}" type="pres">
      <dgm:prSet presAssocID="{FCE7F774-1A93-4F9D-BBCF-998E34C5EFA8}" presName="parentTextArrow" presStyleLbl="node1" presStyleIdx="2" presStyleCnt="4"/>
      <dgm:spPr/>
    </dgm:pt>
    <dgm:pt modelId="{66870901-C731-471C-A4C0-52205AA55FF5}" type="pres">
      <dgm:prSet presAssocID="{C7F45842-4E61-4949-99F4-C68019871749}" presName="sp" presStyleCnt="0"/>
      <dgm:spPr/>
    </dgm:pt>
    <dgm:pt modelId="{9D2D7703-5734-44B8-BAD0-98D82CD29EA6}" type="pres">
      <dgm:prSet presAssocID="{E9038654-B55B-44FE-A9B2-7E22983B94E7}" presName="arrowAndChildren" presStyleCnt="0"/>
      <dgm:spPr/>
    </dgm:pt>
    <dgm:pt modelId="{F18AA747-50A7-4F37-94BF-C9680A5615D5}" type="pres">
      <dgm:prSet presAssocID="{E9038654-B55B-44FE-A9B2-7E22983B94E7}" presName="parentTextArrow" presStyleLbl="node1" presStyleIdx="3" presStyleCnt="4"/>
      <dgm:spPr/>
    </dgm:pt>
  </dgm:ptLst>
  <dgm:cxnLst>
    <dgm:cxn modelId="{FA009B3C-4F56-4561-B1CE-DC55085C87EA}" type="presOf" srcId="{FCE7F774-1A93-4F9D-BBCF-998E34C5EFA8}" destId="{614FD312-19E8-4CF5-B3A1-0551F54D0A10}" srcOrd="0" destOrd="0" presId="urn:microsoft.com/office/officeart/2005/8/layout/process4"/>
    <dgm:cxn modelId="{DD52734B-5018-4522-976B-26F378D8B977}" srcId="{DD482E9E-AB3D-4600-B3AF-370086AEBBE1}" destId="{D8D5B588-1876-42F5-AB51-D50FFB532881}" srcOrd="3" destOrd="0" parTransId="{1C4AD21A-E6DD-471B-B1B3-1CC1B62C3134}" sibTransId="{6A91DF91-8E25-4973-86BD-3E1AEF325645}"/>
    <dgm:cxn modelId="{6ADEF56B-B26E-47C1-A28A-DCD65EED3E29}" srcId="{DD482E9E-AB3D-4600-B3AF-370086AEBBE1}" destId="{FCE7F774-1A93-4F9D-BBCF-998E34C5EFA8}" srcOrd="1" destOrd="0" parTransId="{AD7CCF27-F789-48C6-98EF-711ED63501BA}" sibTransId="{E7C1B67D-6E7F-4390-895E-292FD1983065}"/>
    <dgm:cxn modelId="{68B9B96D-2CB5-463E-A174-243BC7506A36}" type="presOf" srcId="{DD482E9E-AB3D-4600-B3AF-370086AEBBE1}" destId="{11D424EA-992E-4015-884D-6F1877B23523}" srcOrd="0" destOrd="0" presId="urn:microsoft.com/office/officeart/2005/8/layout/process4"/>
    <dgm:cxn modelId="{B27AA570-0A70-4CE6-95FD-29522ECF7A68}" srcId="{DD482E9E-AB3D-4600-B3AF-370086AEBBE1}" destId="{E9038654-B55B-44FE-A9B2-7E22983B94E7}" srcOrd="0" destOrd="0" parTransId="{B801B021-43FF-4CF8-9043-173E27FE80BD}" sibTransId="{C7F45842-4E61-4949-99F4-C68019871749}"/>
    <dgm:cxn modelId="{07C1A958-BE15-4250-807F-B3D0885463B7}" srcId="{DD482E9E-AB3D-4600-B3AF-370086AEBBE1}" destId="{ECAA4C2D-6293-486E-ABF9-F3BE1A078D7A}" srcOrd="2" destOrd="0" parTransId="{2530858B-B942-4BF5-ABF8-0FEDC70BF444}" sibTransId="{83B8C49F-A330-41CF-898B-48EC7D814835}"/>
    <dgm:cxn modelId="{ACA25C9B-77F4-47D8-A830-7F540E7878E9}" type="presOf" srcId="{ECAA4C2D-6293-486E-ABF9-F3BE1A078D7A}" destId="{04B69803-BE3A-4AFA-BA9B-8BB1B314F35C}" srcOrd="0" destOrd="0" presId="urn:microsoft.com/office/officeart/2005/8/layout/process4"/>
    <dgm:cxn modelId="{095706A9-4D0F-4D5C-83D0-AEC43E172122}" type="presOf" srcId="{D8D5B588-1876-42F5-AB51-D50FFB532881}" destId="{3A4AE9AF-19F0-498E-B254-5A10D569692F}" srcOrd="0" destOrd="0" presId="urn:microsoft.com/office/officeart/2005/8/layout/process4"/>
    <dgm:cxn modelId="{A0DA2DC5-1A66-4492-A251-23DBF300D4B2}" type="presOf" srcId="{E9038654-B55B-44FE-A9B2-7E22983B94E7}" destId="{F18AA747-50A7-4F37-94BF-C9680A5615D5}" srcOrd="0" destOrd="0" presId="urn:microsoft.com/office/officeart/2005/8/layout/process4"/>
    <dgm:cxn modelId="{715CFDB3-980C-4031-8D27-AB00D9FA5C96}" type="presParOf" srcId="{11D424EA-992E-4015-884D-6F1877B23523}" destId="{D97882F1-A26E-4909-9B54-B66DC074B80F}" srcOrd="0" destOrd="0" presId="urn:microsoft.com/office/officeart/2005/8/layout/process4"/>
    <dgm:cxn modelId="{450C297E-3826-47B5-86D1-27B94DDC6443}" type="presParOf" srcId="{D97882F1-A26E-4909-9B54-B66DC074B80F}" destId="{3A4AE9AF-19F0-498E-B254-5A10D569692F}" srcOrd="0" destOrd="0" presId="urn:microsoft.com/office/officeart/2005/8/layout/process4"/>
    <dgm:cxn modelId="{4B7C2BC0-559A-46AC-906C-0881DAE1410E}" type="presParOf" srcId="{11D424EA-992E-4015-884D-6F1877B23523}" destId="{1583E96B-1683-48B3-9A7A-1773167EF469}" srcOrd="1" destOrd="0" presId="urn:microsoft.com/office/officeart/2005/8/layout/process4"/>
    <dgm:cxn modelId="{94D1B81B-E406-4D33-9750-2123E0BA2156}" type="presParOf" srcId="{11D424EA-992E-4015-884D-6F1877B23523}" destId="{07201125-65C5-4775-BB9B-9E949D8924C6}" srcOrd="2" destOrd="0" presId="urn:microsoft.com/office/officeart/2005/8/layout/process4"/>
    <dgm:cxn modelId="{D944CA19-1455-4D08-8761-F11BBA40DFDE}" type="presParOf" srcId="{07201125-65C5-4775-BB9B-9E949D8924C6}" destId="{04B69803-BE3A-4AFA-BA9B-8BB1B314F35C}" srcOrd="0" destOrd="0" presId="urn:microsoft.com/office/officeart/2005/8/layout/process4"/>
    <dgm:cxn modelId="{D1E9756E-D1D4-4634-8A3A-8F0A775F2B1A}" type="presParOf" srcId="{11D424EA-992E-4015-884D-6F1877B23523}" destId="{9E4088D0-B89D-4CAC-9D43-F9417F775E8B}" srcOrd="3" destOrd="0" presId="urn:microsoft.com/office/officeart/2005/8/layout/process4"/>
    <dgm:cxn modelId="{6C034103-8B58-4466-9CD1-FE549D63BC61}" type="presParOf" srcId="{11D424EA-992E-4015-884D-6F1877B23523}" destId="{7CFFC680-8149-4F6C-89C6-56AC79188B30}" srcOrd="4" destOrd="0" presId="urn:microsoft.com/office/officeart/2005/8/layout/process4"/>
    <dgm:cxn modelId="{D0B91339-530F-4F55-AB29-D0B31FE79C20}" type="presParOf" srcId="{7CFFC680-8149-4F6C-89C6-56AC79188B30}" destId="{614FD312-19E8-4CF5-B3A1-0551F54D0A10}" srcOrd="0" destOrd="0" presId="urn:microsoft.com/office/officeart/2005/8/layout/process4"/>
    <dgm:cxn modelId="{646662C0-8A0C-4EE4-BFF6-A0BA1CDBCA63}" type="presParOf" srcId="{11D424EA-992E-4015-884D-6F1877B23523}" destId="{66870901-C731-471C-A4C0-52205AA55FF5}" srcOrd="5" destOrd="0" presId="urn:microsoft.com/office/officeart/2005/8/layout/process4"/>
    <dgm:cxn modelId="{F95D2D45-4856-4E27-8609-BD6E6BD6E8D2}" type="presParOf" srcId="{11D424EA-992E-4015-884D-6F1877B23523}" destId="{9D2D7703-5734-44B8-BAD0-98D82CD29EA6}" srcOrd="6" destOrd="0" presId="urn:microsoft.com/office/officeart/2005/8/layout/process4"/>
    <dgm:cxn modelId="{D4CAAFB7-889D-4819-BCD1-632549892F87}" type="presParOf" srcId="{9D2D7703-5734-44B8-BAD0-98D82CD29EA6}" destId="{F18AA747-50A7-4F37-94BF-C9680A5615D5}"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0B5B9F-481E-43A8-A7EC-4ACACA3721F5}">
      <dsp:nvSpPr>
        <dsp:cNvPr id="0" name=""/>
        <dsp:cNvSpPr/>
      </dsp:nvSpPr>
      <dsp:spPr>
        <a:xfrm>
          <a:off x="3198" y="90363"/>
          <a:ext cx="2537086" cy="1522252"/>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Catch Up Literacy/Maths</a:t>
          </a:r>
          <a:endParaRPr lang="en-US" sz="2500" kern="1200" dirty="0"/>
        </a:p>
      </dsp:txBody>
      <dsp:txXfrm>
        <a:off x="3198" y="90363"/>
        <a:ext cx="2537086" cy="1522252"/>
      </dsp:txXfrm>
    </dsp:sp>
    <dsp:sp modelId="{785D271D-037B-43A4-9EBA-DFBF16AA2068}">
      <dsp:nvSpPr>
        <dsp:cNvPr id="0" name=""/>
        <dsp:cNvSpPr/>
      </dsp:nvSpPr>
      <dsp:spPr>
        <a:xfrm>
          <a:off x="2793993" y="90363"/>
          <a:ext cx="2537086" cy="1522252"/>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ELSA/Motional </a:t>
          </a:r>
          <a:r>
            <a:rPr lang="en-GB" sz="2500" kern="1200"/>
            <a:t>Nurture interventions</a:t>
          </a:r>
          <a:endParaRPr lang="en-US" sz="2500" kern="1200" dirty="0"/>
        </a:p>
      </dsp:txBody>
      <dsp:txXfrm>
        <a:off x="2793993" y="90363"/>
        <a:ext cx="2537086" cy="1522252"/>
      </dsp:txXfrm>
    </dsp:sp>
    <dsp:sp modelId="{C14DA26C-25A6-4D50-96E9-BCB93FB3C777}">
      <dsp:nvSpPr>
        <dsp:cNvPr id="0" name=""/>
        <dsp:cNvSpPr/>
      </dsp:nvSpPr>
      <dsp:spPr>
        <a:xfrm>
          <a:off x="5584788" y="90363"/>
          <a:ext cx="2537086" cy="1522252"/>
        </a:xfrm>
        <a:prstGeom prst="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Let’s Talk Nurture</a:t>
          </a:r>
          <a:endParaRPr lang="en-US" sz="2500" kern="1200" dirty="0"/>
        </a:p>
      </dsp:txBody>
      <dsp:txXfrm>
        <a:off x="5584788" y="90363"/>
        <a:ext cx="2537086" cy="1522252"/>
      </dsp:txXfrm>
    </dsp:sp>
    <dsp:sp modelId="{C792C977-D69C-46AF-B62A-14723985CB06}">
      <dsp:nvSpPr>
        <dsp:cNvPr id="0" name=""/>
        <dsp:cNvSpPr/>
      </dsp:nvSpPr>
      <dsp:spPr>
        <a:xfrm>
          <a:off x="8375584" y="90363"/>
          <a:ext cx="2537086" cy="1522252"/>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ELS Phonics interventions</a:t>
          </a:r>
          <a:endParaRPr lang="en-US" sz="2500" kern="1200"/>
        </a:p>
      </dsp:txBody>
      <dsp:txXfrm>
        <a:off x="8375584" y="90363"/>
        <a:ext cx="2537086" cy="1522252"/>
      </dsp:txXfrm>
    </dsp:sp>
    <dsp:sp modelId="{A6C399E0-A5CF-4E0B-8D84-1881A8609344}">
      <dsp:nvSpPr>
        <dsp:cNvPr id="0" name=""/>
        <dsp:cNvSpPr/>
      </dsp:nvSpPr>
      <dsp:spPr>
        <a:xfrm>
          <a:off x="3198" y="1866324"/>
          <a:ext cx="2537086" cy="1522252"/>
        </a:xfrm>
        <a:prstGeom prst="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dirty="0"/>
            <a:t>WELLCOMM</a:t>
          </a:r>
        </a:p>
      </dsp:txBody>
      <dsp:txXfrm>
        <a:off x="3198" y="1866324"/>
        <a:ext cx="2537086" cy="1522252"/>
      </dsp:txXfrm>
    </dsp:sp>
    <dsp:sp modelId="{ED6E3235-C591-4511-BFA1-ECFA376B0324}">
      <dsp:nvSpPr>
        <dsp:cNvPr id="0" name=""/>
        <dsp:cNvSpPr/>
      </dsp:nvSpPr>
      <dsp:spPr>
        <a:xfrm>
          <a:off x="2793993" y="1866324"/>
          <a:ext cx="2537086" cy="1522252"/>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Colourful Semantics  SALT</a:t>
          </a:r>
          <a:endParaRPr lang="en-US" sz="2500" kern="1200" dirty="0"/>
        </a:p>
      </dsp:txBody>
      <dsp:txXfrm>
        <a:off x="2793993" y="1866324"/>
        <a:ext cx="2537086" cy="1522252"/>
      </dsp:txXfrm>
    </dsp:sp>
    <dsp:sp modelId="{59D0A725-6036-472A-89D9-6038A5D6490D}">
      <dsp:nvSpPr>
        <dsp:cNvPr id="0" name=""/>
        <dsp:cNvSpPr/>
      </dsp:nvSpPr>
      <dsp:spPr>
        <a:xfrm>
          <a:off x="5584788" y="1866324"/>
          <a:ext cx="2537086" cy="1522252"/>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Attention Autism</a:t>
          </a:r>
          <a:endParaRPr lang="en-US" sz="2500" kern="1200" dirty="0"/>
        </a:p>
      </dsp:txBody>
      <dsp:txXfrm>
        <a:off x="5584788" y="1866324"/>
        <a:ext cx="2537086" cy="1522252"/>
      </dsp:txXfrm>
    </dsp:sp>
    <dsp:sp modelId="{277D4515-CE11-4C6A-A352-CC6738E51D16}">
      <dsp:nvSpPr>
        <dsp:cNvPr id="0" name=""/>
        <dsp:cNvSpPr/>
      </dsp:nvSpPr>
      <dsp:spPr>
        <a:xfrm>
          <a:off x="8375584" y="1866324"/>
          <a:ext cx="2537086" cy="1522252"/>
        </a:xfrm>
        <a:prstGeom prst="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Intensive Interaction</a:t>
          </a:r>
          <a:endParaRPr lang="en-US" sz="2500" kern="1200"/>
        </a:p>
      </dsp:txBody>
      <dsp:txXfrm>
        <a:off x="8375584" y="1866324"/>
        <a:ext cx="2537086" cy="15222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5EA3C5-4D77-4B59-9625-8DF9D6848F49}">
      <dsp:nvSpPr>
        <dsp:cNvPr id="0" name=""/>
        <dsp:cNvSpPr/>
      </dsp:nvSpPr>
      <dsp:spPr>
        <a:xfrm>
          <a:off x="2704306" y="0"/>
          <a:ext cx="3416300" cy="3416300"/>
        </a:xfrm>
        <a:prstGeom prst="diamond">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2FBF9D7-537F-4621-B5CA-3165F6C8C07E}">
      <dsp:nvSpPr>
        <dsp:cNvPr id="0" name=""/>
        <dsp:cNvSpPr/>
      </dsp:nvSpPr>
      <dsp:spPr>
        <a:xfrm>
          <a:off x="3028854" y="324548"/>
          <a:ext cx="1332357" cy="1332357"/>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Springboard</a:t>
          </a:r>
          <a:endParaRPr lang="en-US" sz="1400" kern="1200" dirty="0"/>
        </a:p>
      </dsp:txBody>
      <dsp:txXfrm>
        <a:off x="3093894" y="389588"/>
        <a:ext cx="1202277" cy="1202277"/>
      </dsp:txXfrm>
    </dsp:sp>
    <dsp:sp modelId="{A96A7E1D-5F74-4A15-932A-B78A13B71741}">
      <dsp:nvSpPr>
        <dsp:cNvPr id="0" name=""/>
        <dsp:cNvSpPr/>
      </dsp:nvSpPr>
      <dsp:spPr>
        <a:xfrm>
          <a:off x="4435708" y="324548"/>
          <a:ext cx="1332357" cy="1332357"/>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Termly family meetings</a:t>
          </a:r>
          <a:endParaRPr lang="en-US" sz="1400" kern="1200" dirty="0"/>
        </a:p>
      </dsp:txBody>
      <dsp:txXfrm>
        <a:off x="4500748" y="389588"/>
        <a:ext cx="1202277" cy="1202277"/>
      </dsp:txXfrm>
    </dsp:sp>
    <dsp:sp modelId="{FE77C9A7-D41B-43D6-92A1-C6A8FD3889B8}">
      <dsp:nvSpPr>
        <dsp:cNvPr id="0" name=""/>
        <dsp:cNvSpPr/>
      </dsp:nvSpPr>
      <dsp:spPr>
        <a:xfrm>
          <a:off x="3028854" y="1759394"/>
          <a:ext cx="1332357" cy="1332357"/>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Additional funding</a:t>
          </a:r>
          <a:endParaRPr lang="en-US" sz="1400" kern="1200" dirty="0"/>
        </a:p>
      </dsp:txBody>
      <dsp:txXfrm>
        <a:off x="3093894" y="1824434"/>
        <a:ext cx="1202277" cy="1202277"/>
      </dsp:txXfrm>
    </dsp:sp>
    <dsp:sp modelId="{A836F550-2326-4AA2-BE24-1AD057ABE85A}">
      <dsp:nvSpPr>
        <dsp:cNvPr id="0" name=""/>
        <dsp:cNvSpPr/>
      </dsp:nvSpPr>
      <dsp:spPr>
        <a:xfrm>
          <a:off x="4463700" y="1759394"/>
          <a:ext cx="1332357" cy="1332357"/>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Support</a:t>
          </a:r>
          <a:endParaRPr lang="en-US" sz="1400" kern="1200" dirty="0"/>
        </a:p>
      </dsp:txBody>
      <dsp:txXfrm>
        <a:off x="4528740" y="1824434"/>
        <a:ext cx="1202277" cy="120227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23C928-4551-4051-B67E-2F279E719C1A}">
      <dsp:nvSpPr>
        <dsp:cNvPr id="0" name=""/>
        <dsp:cNvSpPr/>
      </dsp:nvSpPr>
      <dsp:spPr>
        <a:xfrm>
          <a:off x="0" y="0"/>
          <a:ext cx="4921281" cy="944403"/>
        </a:xfrm>
        <a:prstGeom prst="roundRect">
          <a:avLst>
            <a:gd name="adj" fmla="val 10000"/>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latin typeface="+mj-lt"/>
            </a:rPr>
            <a:t>A summary document which details the child’s views, strengths, special educational needs, and how to help the child/young person reach the identified outcomes</a:t>
          </a:r>
          <a:endParaRPr lang="en-US" sz="1300" kern="1200">
            <a:latin typeface="+mj-lt"/>
          </a:endParaRPr>
        </a:p>
      </dsp:txBody>
      <dsp:txXfrm>
        <a:off x="27661" y="27661"/>
        <a:ext cx="3791700" cy="889081"/>
      </dsp:txXfrm>
    </dsp:sp>
    <dsp:sp modelId="{922476EE-B5F9-42C5-9043-0EAA6B49E4B6}">
      <dsp:nvSpPr>
        <dsp:cNvPr id="0" name=""/>
        <dsp:cNvSpPr/>
      </dsp:nvSpPr>
      <dsp:spPr>
        <a:xfrm>
          <a:off x="367498" y="1075570"/>
          <a:ext cx="4921281" cy="944403"/>
        </a:xfrm>
        <a:prstGeom prst="roundRect">
          <a:avLst>
            <a:gd name="adj" fmla="val 10000"/>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latin typeface="+mj-lt"/>
            </a:rPr>
            <a:t>School with parents apply for the plan</a:t>
          </a:r>
          <a:endParaRPr lang="en-US" sz="1300" kern="1200">
            <a:latin typeface="+mj-lt"/>
          </a:endParaRPr>
        </a:p>
      </dsp:txBody>
      <dsp:txXfrm>
        <a:off x="395159" y="1103231"/>
        <a:ext cx="3884599" cy="889081"/>
      </dsp:txXfrm>
    </dsp:sp>
    <dsp:sp modelId="{921E60E0-58DD-4125-9B31-CA13219567B3}">
      <dsp:nvSpPr>
        <dsp:cNvPr id="0" name=""/>
        <dsp:cNvSpPr/>
      </dsp:nvSpPr>
      <dsp:spPr>
        <a:xfrm>
          <a:off x="734996" y="2151141"/>
          <a:ext cx="4921281" cy="944403"/>
        </a:xfrm>
        <a:prstGeom prst="roundRect">
          <a:avLst>
            <a:gd name="adj" fmla="val 10000"/>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latin typeface="+mj-lt"/>
            </a:rPr>
            <a:t>Lengthy process</a:t>
          </a:r>
          <a:endParaRPr lang="en-US" sz="1300" kern="1200">
            <a:latin typeface="+mj-lt"/>
          </a:endParaRPr>
        </a:p>
      </dsp:txBody>
      <dsp:txXfrm>
        <a:off x="762657" y="2178802"/>
        <a:ext cx="3884599" cy="889081"/>
      </dsp:txXfrm>
    </dsp:sp>
    <dsp:sp modelId="{6781B821-18CE-49EB-8A43-E33AD51EB30B}">
      <dsp:nvSpPr>
        <dsp:cNvPr id="0" name=""/>
        <dsp:cNvSpPr/>
      </dsp:nvSpPr>
      <dsp:spPr>
        <a:xfrm>
          <a:off x="1102494" y="3226712"/>
          <a:ext cx="4921281" cy="944403"/>
        </a:xfrm>
        <a:prstGeom prst="roundRect">
          <a:avLst>
            <a:gd name="adj" fmla="val 10000"/>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latin typeface="+mj-lt"/>
            </a:rPr>
            <a:t>If a child needs a special school, they need this</a:t>
          </a:r>
          <a:endParaRPr lang="en-US" sz="1300" kern="1200">
            <a:latin typeface="+mj-lt"/>
          </a:endParaRPr>
        </a:p>
      </dsp:txBody>
      <dsp:txXfrm>
        <a:off x="1130155" y="3254373"/>
        <a:ext cx="3884599" cy="889081"/>
      </dsp:txXfrm>
    </dsp:sp>
    <dsp:sp modelId="{79C5C553-6745-4AA9-B410-E38CC090369B}">
      <dsp:nvSpPr>
        <dsp:cNvPr id="0" name=""/>
        <dsp:cNvSpPr/>
      </dsp:nvSpPr>
      <dsp:spPr>
        <a:xfrm>
          <a:off x="1469993" y="4302283"/>
          <a:ext cx="4921281" cy="944403"/>
        </a:xfrm>
        <a:prstGeom prst="roundRect">
          <a:avLst>
            <a:gd name="adj" fmla="val 10000"/>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latin typeface="+mj-lt"/>
            </a:rPr>
            <a:t>Draws on reports from school, home, paediatrician, and Educational psychologists, and any other outside agencies</a:t>
          </a:r>
          <a:endParaRPr lang="en-US" sz="1300" kern="1200">
            <a:latin typeface="+mj-lt"/>
          </a:endParaRPr>
        </a:p>
      </dsp:txBody>
      <dsp:txXfrm>
        <a:off x="1497654" y="4329944"/>
        <a:ext cx="3884599" cy="889081"/>
      </dsp:txXfrm>
    </dsp:sp>
    <dsp:sp modelId="{4B5EDAB6-EEFE-4DA0-A0C8-0B3C2720FA14}">
      <dsp:nvSpPr>
        <dsp:cNvPr id="0" name=""/>
        <dsp:cNvSpPr/>
      </dsp:nvSpPr>
      <dsp:spPr>
        <a:xfrm>
          <a:off x="4307419" y="689939"/>
          <a:ext cx="613862" cy="613862"/>
        </a:xfrm>
        <a:prstGeom prst="downArrow">
          <a:avLst>
            <a:gd name="adj1" fmla="val 55000"/>
            <a:gd name="adj2" fmla="val 45000"/>
          </a:avLst>
        </a:prstGeom>
        <a:solidFill>
          <a:schemeClr val="accent2">
            <a:tint val="40000"/>
            <a:alpha val="90000"/>
            <a:hueOff val="0"/>
            <a:satOff val="0"/>
            <a:lumOff val="0"/>
            <a:alphaOff val="0"/>
          </a:schemeClr>
        </a:solidFill>
        <a:ln w="19050"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4445538" y="689939"/>
        <a:ext cx="337624" cy="461931"/>
      </dsp:txXfrm>
    </dsp:sp>
    <dsp:sp modelId="{8DCF39D5-EE92-43FF-B759-F4AC95647EE1}">
      <dsp:nvSpPr>
        <dsp:cNvPr id="0" name=""/>
        <dsp:cNvSpPr/>
      </dsp:nvSpPr>
      <dsp:spPr>
        <a:xfrm>
          <a:off x="4674917" y="1765510"/>
          <a:ext cx="613862" cy="613862"/>
        </a:xfrm>
        <a:prstGeom prst="downArrow">
          <a:avLst>
            <a:gd name="adj1" fmla="val 55000"/>
            <a:gd name="adj2" fmla="val 45000"/>
          </a:avLst>
        </a:prstGeom>
        <a:solidFill>
          <a:schemeClr val="accent3">
            <a:tint val="40000"/>
            <a:alpha val="90000"/>
            <a:hueOff val="0"/>
            <a:satOff val="0"/>
            <a:lumOff val="0"/>
            <a:alphaOff val="0"/>
          </a:schemeClr>
        </a:solidFill>
        <a:ln w="19050" cap="rnd"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4813036" y="1765510"/>
        <a:ext cx="337624" cy="461931"/>
      </dsp:txXfrm>
    </dsp:sp>
    <dsp:sp modelId="{EC85E0A9-85E1-4298-9919-61AA22F0991C}">
      <dsp:nvSpPr>
        <dsp:cNvPr id="0" name=""/>
        <dsp:cNvSpPr/>
      </dsp:nvSpPr>
      <dsp:spPr>
        <a:xfrm>
          <a:off x="5042415" y="2825340"/>
          <a:ext cx="613862" cy="613862"/>
        </a:xfrm>
        <a:prstGeom prst="downArrow">
          <a:avLst>
            <a:gd name="adj1" fmla="val 55000"/>
            <a:gd name="adj2" fmla="val 45000"/>
          </a:avLst>
        </a:prstGeom>
        <a:solidFill>
          <a:schemeClr val="accent4">
            <a:tint val="40000"/>
            <a:alpha val="90000"/>
            <a:hueOff val="0"/>
            <a:satOff val="0"/>
            <a:lumOff val="0"/>
            <a:alphaOff val="0"/>
          </a:schemeClr>
        </a:solidFill>
        <a:ln w="19050" cap="rnd"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5180534" y="2825340"/>
        <a:ext cx="337624" cy="461931"/>
      </dsp:txXfrm>
    </dsp:sp>
    <dsp:sp modelId="{F4D6BEAB-FC0B-4514-8353-E55A661A5896}">
      <dsp:nvSpPr>
        <dsp:cNvPr id="0" name=""/>
        <dsp:cNvSpPr/>
      </dsp:nvSpPr>
      <dsp:spPr>
        <a:xfrm>
          <a:off x="5409914" y="3911405"/>
          <a:ext cx="613862" cy="613862"/>
        </a:xfrm>
        <a:prstGeom prst="downArrow">
          <a:avLst>
            <a:gd name="adj1" fmla="val 55000"/>
            <a:gd name="adj2" fmla="val 45000"/>
          </a:avLst>
        </a:prstGeom>
        <a:solidFill>
          <a:schemeClr val="accent5">
            <a:tint val="40000"/>
            <a:alpha val="90000"/>
            <a:hueOff val="0"/>
            <a:satOff val="0"/>
            <a:lumOff val="0"/>
            <a:alphaOff val="0"/>
          </a:schemeClr>
        </a:solidFill>
        <a:ln w="19050" cap="rnd"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5548033" y="3911405"/>
        <a:ext cx="337624" cy="46193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6E4A69-1CB3-43A4-929C-ED8EE1224A71}">
      <dsp:nvSpPr>
        <dsp:cNvPr id="0" name=""/>
        <dsp:cNvSpPr/>
      </dsp:nvSpPr>
      <dsp:spPr>
        <a:xfrm>
          <a:off x="3289" y="553522"/>
          <a:ext cx="1781259" cy="1068755"/>
        </a:xfrm>
        <a:prstGeom prst="rect">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0" i="0" kern="1200"/>
            <a:t>Generated by parent or school if a child is demonstrating concerning behaviours</a:t>
          </a:r>
          <a:endParaRPr lang="en-US" sz="1200" kern="1200"/>
        </a:p>
      </dsp:txBody>
      <dsp:txXfrm>
        <a:off x="3289" y="553522"/>
        <a:ext cx="1781259" cy="1068755"/>
      </dsp:txXfrm>
    </dsp:sp>
    <dsp:sp modelId="{81B8D53F-4DE2-4EF2-927F-4FFAA9677774}">
      <dsp:nvSpPr>
        <dsp:cNvPr id="0" name=""/>
        <dsp:cNvSpPr/>
      </dsp:nvSpPr>
      <dsp:spPr>
        <a:xfrm>
          <a:off x="1962675" y="553522"/>
          <a:ext cx="1781259" cy="1068755"/>
        </a:xfrm>
        <a:prstGeom prst="rect">
          <a:avLst/>
        </a:prstGeom>
        <a:gradFill rotWithShape="0">
          <a:gsLst>
            <a:gs pos="0">
              <a:schemeClr val="accent2">
                <a:hueOff val="-2470715"/>
                <a:satOff val="113"/>
                <a:lumOff val="0"/>
                <a:alphaOff val="0"/>
                <a:tint val="98000"/>
                <a:lumMod val="114000"/>
              </a:schemeClr>
            </a:gs>
            <a:gs pos="100000">
              <a:schemeClr val="accent2">
                <a:hueOff val="-2470715"/>
                <a:satOff val="113"/>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0" i="0" kern="1200"/>
            <a:t>A form that outlines a child’s strengths and difficulties</a:t>
          </a:r>
          <a:endParaRPr lang="en-US" sz="1200" kern="1200"/>
        </a:p>
      </dsp:txBody>
      <dsp:txXfrm>
        <a:off x="1962675" y="553522"/>
        <a:ext cx="1781259" cy="1068755"/>
      </dsp:txXfrm>
    </dsp:sp>
    <dsp:sp modelId="{4B06B9C8-5B5C-473F-A392-7857D52CE9DA}">
      <dsp:nvSpPr>
        <dsp:cNvPr id="0" name=""/>
        <dsp:cNvSpPr/>
      </dsp:nvSpPr>
      <dsp:spPr>
        <a:xfrm>
          <a:off x="3922061" y="553522"/>
          <a:ext cx="1781259" cy="1068755"/>
        </a:xfrm>
        <a:prstGeom prst="rect">
          <a:avLst/>
        </a:prstGeom>
        <a:gradFill rotWithShape="0">
          <a:gsLst>
            <a:gs pos="0">
              <a:schemeClr val="accent2">
                <a:hueOff val="-4941430"/>
                <a:satOff val="225"/>
                <a:lumOff val="0"/>
                <a:alphaOff val="0"/>
                <a:tint val="98000"/>
                <a:lumMod val="114000"/>
              </a:schemeClr>
            </a:gs>
            <a:gs pos="100000">
              <a:schemeClr val="accent2">
                <a:hueOff val="-4941430"/>
                <a:satOff val="225"/>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0" i="0" kern="1200"/>
            <a:t>Different tiers of support</a:t>
          </a:r>
          <a:endParaRPr lang="en-US" sz="1200" kern="1200"/>
        </a:p>
      </dsp:txBody>
      <dsp:txXfrm>
        <a:off x="3922061" y="553522"/>
        <a:ext cx="1781259" cy="1068755"/>
      </dsp:txXfrm>
    </dsp:sp>
    <dsp:sp modelId="{50F389F9-5066-451E-863A-B31AF40F23E3}">
      <dsp:nvSpPr>
        <dsp:cNvPr id="0" name=""/>
        <dsp:cNvSpPr/>
      </dsp:nvSpPr>
      <dsp:spPr>
        <a:xfrm>
          <a:off x="5881447" y="553522"/>
          <a:ext cx="1781259" cy="1068755"/>
        </a:xfrm>
        <a:prstGeom prst="rect">
          <a:avLst/>
        </a:prstGeom>
        <a:gradFill rotWithShape="0">
          <a:gsLst>
            <a:gs pos="0">
              <a:schemeClr val="accent2">
                <a:hueOff val="-7412145"/>
                <a:satOff val="338"/>
                <a:lumOff val="0"/>
                <a:alphaOff val="0"/>
                <a:tint val="98000"/>
                <a:lumMod val="114000"/>
              </a:schemeClr>
            </a:gs>
            <a:gs pos="100000">
              <a:schemeClr val="accent2">
                <a:hueOff val="-7412145"/>
                <a:satOff val="338"/>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0" i="0" kern="1200"/>
            <a:t>Level 1 – IEPs, SALT, sleep workshops, I23 magic</a:t>
          </a:r>
          <a:endParaRPr lang="en-US" sz="1200" kern="1200"/>
        </a:p>
      </dsp:txBody>
      <dsp:txXfrm>
        <a:off x="5881447" y="553522"/>
        <a:ext cx="1781259" cy="1068755"/>
      </dsp:txXfrm>
    </dsp:sp>
    <dsp:sp modelId="{B01AAE66-CB26-4CFD-93C3-B7DB31778699}">
      <dsp:nvSpPr>
        <dsp:cNvPr id="0" name=""/>
        <dsp:cNvSpPr/>
      </dsp:nvSpPr>
      <dsp:spPr>
        <a:xfrm>
          <a:off x="7840833" y="553522"/>
          <a:ext cx="1781259" cy="1068755"/>
        </a:xfrm>
        <a:prstGeom prst="rect">
          <a:avLst/>
        </a:prstGeom>
        <a:gradFill rotWithShape="0">
          <a:gsLst>
            <a:gs pos="0">
              <a:schemeClr val="accent2">
                <a:hueOff val="-9882860"/>
                <a:satOff val="451"/>
                <a:lumOff val="0"/>
                <a:alphaOff val="0"/>
                <a:tint val="98000"/>
                <a:lumMod val="114000"/>
              </a:schemeClr>
            </a:gs>
            <a:gs pos="100000">
              <a:schemeClr val="accent2">
                <a:hueOff val="-9882860"/>
                <a:satOff val="451"/>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0" i="0" kern="1200"/>
            <a:t>Level 2/3 – Advanced parenting courses, specialist practitioner</a:t>
          </a:r>
          <a:endParaRPr lang="en-US" sz="1200" kern="1200"/>
        </a:p>
      </dsp:txBody>
      <dsp:txXfrm>
        <a:off x="7840833" y="553522"/>
        <a:ext cx="1781259" cy="1068755"/>
      </dsp:txXfrm>
    </dsp:sp>
    <dsp:sp modelId="{B43562DD-2C3E-404E-94E0-7541A0061A0E}">
      <dsp:nvSpPr>
        <dsp:cNvPr id="0" name=""/>
        <dsp:cNvSpPr/>
      </dsp:nvSpPr>
      <dsp:spPr>
        <a:xfrm>
          <a:off x="982982" y="1800404"/>
          <a:ext cx="1781259" cy="1068755"/>
        </a:xfrm>
        <a:prstGeom prst="rect">
          <a:avLst/>
        </a:prstGeom>
        <a:gradFill rotWithShape="0">
          <a:gsLst>
            <a:gs pos="0">
              <a:schemeClr val="accent2">
                <a:hueOff val="-12353576"/>
                <a:satOff val="563"/>
                <a:lumOff val="0"/>
                <a:alphaOff val="0"/>
                <a:tint val="98000"/>
                <a:lumMod val="114000"/>
              </a:schemeClr>
            </a:gs>
            <a:gs pos="100000">
              <a:schemeClr val="accent2">
                <a:hueOff val="-12353576"/>
                <a:satOff val="563"/>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0" i="0" kern="1200"/>
            <a:t>24 month wait to be assessed by NBS (what was Small steps) questionnaire we sometimes get</a:t>
          </a:r>
          <a:endParaRPr lang="en-US" sz="1200" kern="1200"/>
        </a:p>
      </dsp:txBody>
      <dsp:txXfrm>
        <a:off x="982982" y="1800404"/>
        <a:ext cx="1781259" cy="1068755"/>
      </dsp:txXfrm>
    </dsp:sp>
    <dsp:sp modelId="{D3F51F2A-187B-420D-BCDF-FA8BA50569E1}">
      <dsp:nvSpPr>
        <dsp:cNvPr id="0" name=""/>
        <dsp:cNvSpPr/>
      </dsp:nvSpPr>
      <dsp:spPr>
        <a:xfrm>
          <a:off x="2942368" y="1800404"/>
          <a:ext cx="1781259" cy="1068755"/>
        </a:xfrm>
        <a:prstGeom prst="rect">
          <a:avLst/>
        </a:prstGeom>
        <a:gradFill rotWithShape="0">
          <a:gsLst>
            <a:gs pos="0">
              <a:schemeClr val="accent2">
                <a:hueOff val="-14824290"/>
                <a:satOff val="676"/>
                <a:lumOff val="0"/>
                <a:alphaOff val="0"/>
                <a:tint val="98000"/>
                <a:lumMod val="114000"/>
              </a:schemeClr>
            </a:gs>
            <a:gs pos="100000">
              <a:schemeClr val="accent2">
                <a:hueOff val="-14824290"/>
                <a:satOff val="676"/>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0" i="0" kern="1200"/>
            <a:t>Fast track if under 5, well below age related. Sometimes can fast track if there is self harm</a:t>
          </a:r>
          <a:endParaRPr lang="en-US" sz="1200" kern="1200"/>
        </a:p>
      </dsp:txBody>
      <dsp:txXfrm>
        <a:off x="2942368" y="1800404"/>
        <a:ext cx="1781259" cy="1068755"/>
      </dsp:txXfrm>
    </dsp:sp>
    <dsp:sp modelId="{9B0D671A-8E57-4B80-ADE3-86E702BB5AB6}">
      <dsp:nvSpPr>
        <dsp:cNvPr id="0" name=""/>
        <dsp:cNvSpPr/>
      </dsp:nvSpPr>
      <dsp:spPr>
        <a:xfrm>
          <a:off x="4901754" y="1800404"/>
          <a:ext cx="1781259" cy="1068755"/>
        </a:xfrm>
        <a:prstGeom prst="rect">
          <a:avLst/>
        </a:prstGeom>
        <a:gradFill rotWithShape="0">
          <a:gsLst>
            <a:gs pos="0">
              <a:schemeClr val="accent2">
                <a:hueOff val="-17295005"/>
                <a:satOff val="788"/>
                <a:lumOff val="0"/>
                <a:alphaOff val="0"/>
                <a:tint val="98000"/>
                <a:lumMod val="114000"/>
              </a:schemeClr>
            </a:gs>
            <a:gs pos="100000">
              <a:schemeClr val="accent2">
                <a:hueOff val="-17295005"/>
                <a:satOff val="788"/>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0" i="0" kern="1200"/>
            <a:t>Fast track is a 12 week wait</a:t>
          </a:r>
          <a:endParaRPr lang="en-US" sz="1200" kern="1200"/>
        </a:p>
      </dsp:txBody>
      <dsp:txXfrm>
        <a:off x="4901754" y="1800404"/>
        <a:ext cx="1781259" cy="1068755"/>
      </dsp:txXfrm>
    </dsp:sp>
    <dsp:sp modelId="{3893088F-D185-4326-BEF6-ADBF5C3DB129}">
      <dsp:nvSpPr>
        <dsp:cNvPr id="0" name=""/>
        <dsp:cNvSpPr/>
      </dsp:nvSpPr>
      <dsp:spPr>
        <a:xfrm>
          <a:off x="6861140" y="1800404"/>
          <a:ext cx="1781259" cy="1068755"/>
        </a:xfrm>
        <a:prstGeom prst="rect">
          <a:avLst/>
        </a:prstGeom>
        <a:gradFill rotWithShape="0">
          <a:gsLst>
            <a:gs pos="0">
              <a:schemeClr val="accent2">
                <a:hueOff val="-19765721"/>
                <a:satOff val="901"/>
                <a:lumOff val="0"/>
                <a:alphaOff val="0"/>
                <a:tint val="98000"/>
                <a:lumMod val="114000"/>
              </a:schemeClr>
            </a:gs>
            <a:gs pos="100000">
              <a:schemeClr val="accent2">
                <a:hueOff val="-19765721"/>
                <a:satOff val="901"/>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0" i="0" kern="1200"/>
            <a:t>SENCO, parent, HFT, class teacher meet to discuss options</a:t>
          </a:r>
          <a:endParaRPr lang="en-US" sz="1200" kern="1200"/>
        </a:p>
      </dsp:txBody>
      <dsp:txXfrm>
        <a:off x="6861140" y="1800404"/>
        <a:ext cx="1781259" cy="106875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1D2C35-3B27-423C-8741-D96A0F167228}">
      <dsp:nvSpPr>
        <dsp:cNvPr id="0" name=""/>
        <dsp:cNvSpPr/>
      </dsp:nvSpPr>
      <dsp:spPr>
        <a:xfrm>
          <a:off x="601586" y="580"/>
          <a:ext cx="2631940" cy="1579164"/>
        </a:xfrm>
        <a:prstGeom prst="rect">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i="0" kern="1200"/>
            <a:t>Currently preverbal children with ASD and high level sensory needs</a:t>
          </a:r>
          <a:endParaRPr lang="en-US" sz="2000" kern="1200"/>
        </a:p>
      </dsp:txBody>
      <dsp:txXfrm>
        <a:off x="601586" y="580"/>
        <a:ext cx="2631940" cy="1579164"/>
      </dsp:txXfrm>
    </dsp:sp>
    <dsp:sp modelId="{14AFEBA8-7DED-410D-8409-A176F43BC25D}">
      <dsp:nvSpPr>
        <dsp:cNvPr id="0" name=""/>
        <dsp:cNvSpPr/>
      </dsp:nvSpPr>
      <dsp:spPr>
        <a:xfrm>
          <a:off x="3496721" y="580"/>
          <a:ext cx="2631940" cy="1579164"/>
        </a:xfrm>
        <a:prstGeom prst="rect">
          <a:avLst/>
        </a:prstGeom>
        <a:gradFill rotWithShape="0">
          <a:gsLst>
            <a:gs pos="0">
              <a:schemeClr val="accent2">
                <a:hueOff val="-3953144"/>
                <a:satOff val="180"/>
                <a:lumOff val="0"/>
                <a:alphaOff val="0"/>
                <a:tint val="98000"/>
                <a:lumMod val="114000"/>
              </a:schemeClr>
            </a:gs>
            <a:gs pos="100000">
              <a:schemeClr val="accent2">
                <a:hueOff val="-3953144"/>
                <a:satOff val="18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i="0" kern="1200" dirty="0"/>
            <a:t>Overseen by the SENCO</a:t>
          </a:r>
          <a:endParaRPr lang="en-US" sz="2000" kern="1200" dirty="0"/>
        </a:p>
      </dsp:txBody>
      <dsp:txXfrm>
        <a:off x="3496721" y="580"/>
        <a:ext cx="2631940" cy="1579164"/>
      </dsp:txXfrm>
    </dsp:sp>
    <dsp:sp modelId="{BF33DB48-51E4-45CF-900D-3E34D33BFB1E}">
      <dsp:nvSpPr>
        <dsp:cNvPr id="0" name=""/>
        <dsp:cNvSpPr/>
      </dsp:nvSpPr>
      <dsp:spPr>
        <a:xfrm>
          <a:off x="6391855" y="580"/>
          <a:ext cx="2631940" cy="1579164"/>
        </a:xfrm>
        <a:prstGeom prst="rect">
          <a:avLst/>
        </a:prstGeom>
        <a:gradFill rotWithShape="0">
          <a:gsLst>
            <a:gs pos="0">
              <a:schemeClr val="accent2">
                <a:hueOff val="-7906288"/>
                <a:satOff val="360"/>
                <a:lumOff val="0"/>
                <a:alphaOff val="0"/>
                <a:tint val="98000"/>
                <a:lumMod val="114000"/>
              </a:schemeClr>
            </a:gs>
            <a:gs pos="100000">
              <a:schemeClr val="accent2">
                <a:hueOff val="-7906288"/>
                <a:satOff val="36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i="0" kern="1200"/>
            <a:t>Managed by an experienced TA with expertise in Speech and language</a:t>
          </a:r>
          <a:endParaRPr lang="en-US" sz="2000" kern="1200"/>
        </a:p>
      </dsp:txBody>
      <dsp:txXfrm>
        <a:off x="6391855" y="580"/>
        <a:ext cx="2631940" cy="1579164"/>
      </dsp:txXfrm>
    </dsp:sp>
    <dsp:sp modelId="{9CFE0D45-EB35-4294-92EB-7AA47414CFD1}">
      <dsp:nvSpPr>
        <dsp:cNvPr id="0" name=""/>
        <dsp:cNvSpPr/>
      </dsp:nvSpPr>
      <dsp:spPr>
        <a:xfrm>
          <a:off x="601586" y="1842938"/>
          <a:ext cx="2631940" cy="1579164"/>
        </a:xfrm>
        <a:prstGeom prst="rect">
          <a:avLst/>
        </a:prstGeom>
        <a:gradFill rotWithShape="0">
          <a:gsLst>
            <a:gs pos="0">
              <a:schemeClr val="accent2">
                <a:hueOff val="-11859433"/>
                <a:satOff val="541"/>
                <a:lumOff val="0"/>
                <a:alphaOff val="0"/>
                <a:tint val="98000"/>
                <a:lumMod val="114000"/>
              </a:schemeClr>
            </a:gs>
            <a:gs pos="100000">
              <a:schemeClr val="accent2">
                <a:hueOff val="-11859433"/>
                <a:satOff val="541"/>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i="0" kern="1200"/>
            <a:t>Intensive Interaction</a:t>
          </a:r>
          <a:endParaRPr lang="en-US" sz="2000" kern="1200"/>
        </a:p>
      </dsp:txBody>
      <dsp:txXfrm>
        <a:off x="601586" y="1842938"/>
        <a:ext cx="2631940" cy="1579164"/>
      </dsp:txXfrm>
    </dsp:sp>
    <dsp:sp modelId="{E4163E3B-FA3E-4426-B07A-F8587260A7BB}">
      <dsp:nvSpPr>
        <dsp:cNvPr id="0" name=""/>
        <dsp:cNvSpPr/>
      </dsp:nvSpPr>
      <dsp:spPr>
        <a:xfrm>
          <a:off x="3496721" y="1842938"/>
          <a:ext cx="2631940" cy="1579164"/>
        </a:xfrm>
        <a:prstGeom prst="rect">
          <a:avLst/>
        </a:prstGeom>
        <a:gradFill rotWithShape="0">
          <a:gsLst>
            <a:gs pos="0">
              <a:schemeClr val="accent2">
                <a:hueOff val="-15812576"/>
                <a:satOff val="721"/>
                <a:lumOff val="0"/>
                <a:alphaOff val="0"/>
                <a:tint val="98000"/>
                <a:lumMod val="114000"/>
              </a:schemeClr>
            </a:gs>
            <a:gs pos="100000">
              <a:schemeClr val="accent2">
                <a:hueOff val="-15812576"/>
                <a:satOff val="721"/>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i="0" kern="1200"/>
            <a:t>Sensory diets and circuits</a:t>
          </a:r>
          <a:endParaRPr lang="en-US" sz="2000" kern="1200"/>
        </a:p>
      </dsp:txBody>
      <dsp:txXfrm>
        <a:off x="3496721" y="1842938"/>
        <a:ext cx="2631940" cy="1579164"/>
      </dsp:txXfrm>
    </dsp:sp>
    <dsp:sp modelId="{B5021512-DB7A-4E25-86F1-B373B59A4363}">
      <dsp:nvSpPr>
        <dsp:cNvPr id="0" name=""/>
        <dsp:cNvSpPr/>
      </dsp:nvSpPr>
      <dsp:spPr>
        <a:xfrm>
          <a:off x="6391855" y="1842938"/>
          <a:ext cx="2631940" cy="1579164"/>
        </a:xfrm>
        <a:prstGeom prst="rect">
          <a:avLst/>
        </a:prstGeom>
        <a:gradFill rotWithShape="0">
          <a:gsLst>
            <a:gs pos="0">
              <a:schemeClr val="accent2">
                <a:hueOff val="-19765721"/>
                <a:satOff val="901"/>
                <a:lumOff val="0"/>
                <a:alphaOff val="0"/>
                <a:tint val="98000"/>
                <a:lumMod val="114000"/>
              </a:schemeClr>
            </a:gs>
            <a:gs pos="100000">
              <a:schemeClr val="accent2">
                <a:hueOff val="-19765721"/>
                <a:satOff val="901"/>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i="0" kern="1200"/>
            <a:t>Attention Autism style intervention</a:t>
          </a:r>
          <a:endParaRPr lang="en-US" sz="2000" kern="1200"/>
        </a:p>
      </dsp:txBody>
      <dsp:txXfrm>
        <a:off x="6391855" y="1842938"/>
        <a:ext cx="2631940" cy="157916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D9F84C-44CF-4F7E-8BB2-18AD89B90BD0}">
      <dsp:nvSpPr>
        <dsp:cNvPr id="0" name=""/>
        <dsp:cNvSpPr/>
      </dsp:nvSpPr>
      <dsp:spPr>
        <a:xfrm>
          <a:off x="0" y="123323"/>
          <a:ext cx="6391275" cy="1213289"/>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0" i="0" kern="1200"/>
            <a:t>These children get very distressed when integrated into our mainstream classrooms. Their high level of sensory need means they quickly become deregulated by noise, busy environments and unfamiliar people</a:t>
          </a:r>
          <a:endParaRPr lang="en-US" sz="1700" kern="1200"/>
        </a:p>
      </dsp:txBody>
      <dsp:txXfrm>
        <a:off x="59228" y="182551"/>
        <a:ext cx="6272819" cy="1094833"/>
      </dsp:txXfrm>
    </dsp:sp>
    <dsp:sp modelId="{1C5306CE-C128-42FA-801C-FA4BBFA90A32}">
      <dsp:nvSpPr>
        <dsp:cNvPr id="0" name=""/>
        <dsp:cNvSpPr/>
      </dsp:nvSpPr>
      <dsp:spPr>
        <a:xfrm>
          <a:off x="0" y="1385573"/>
          <a:ext cx="6391275" cy="1213289"/>
        </a:xfrm>
        <a:prstGeom prst="roundRect">
          <a:avLst/>
        </a:prstGeom>
        <a:solidFill>
          <a:schemeClr val="accent2">
            <a:hueOff val="-6588574"/>
            <a:satOff val="30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0" i="0" kern="1200"/>
            <a:t>Most of them have Special named on their EHCP plans and some have placements for next Sept. More EHCPs are planned this year</a:t>
          </a:r>
          <a:endParaRPr lang="en-US" sz="1700" kern="1200"/>
        </a:p>
      </dsp:txBody>
      <dsp:txXfrm>
        <a:off x="59228" y="1444801"/>
        <a:ext cx="6272819" cy="1094833"/>
      </dsp:txXfrm>
    </dsp:sp>
    <dsp:sp modelId="{959E3C6D-27BB-41D5-86EA-335D8BE51053}">
      <dsp:nvSpPr>
        <dsp:cNvPr id="0" name=""/>
        <dsp:cNvSpPr/>
      </dsp:nvSpPr>
      <dsp:spPr>
        <a:xfrm>
          <a:off x="0" y="2647823"/>
          <a:ext cx="6391275" cy="1213289"/>
        </a:xfrm>
        <a:prstGeom prst="roundRect">
          <a:avLst/>
        </a:prstGeom>
        <a:solidFill>
          <a:schemeClr val="accent2">
            <a:hueOff val="-13177148"/>
            <a:satOff val="601"/>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0" i="0" kern="1200"/>
            <a:t>The children all spend time in F2 during freeflow</a:t>
          </a:r>
          <a:endParaRPr lang="en-US" sz="1700" kern="1200"/>
        </a:p>
      </dsp:txBody>
      <dsp:txXfrm>
        <a:off x="59228" y="2707051"/>
        <a:ext cx="6272819" cy="1094833"/>
      </dsp:txXfrm>
    </dsp:sp>
    <dsp:sp modelId="{3D12EB1B-F953-44D4-BF96-89D41C7A68EC}">
      <dsp:nvSpPr>
        <dsp:cNvPr id="0" name=""/>
        <dsp:cNvSpPr/>
      </dsp:nvSpPr>
      <dsp:spPr>
        <a:xfrm>
          <a:off x="0" y="3910073"/>
          <a:ext cx="6391275" cy="1213289"/>
        </a:xfrm>
        <a:prstGeom prst="roundRect">
          <a:avLst/>
        </a:prstGeom>
        <a:solidFill>
          <a:schemeClr val="accent2">
            <a:hueOff val="-19765721"/>
            <a:satOff val="901"/>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0" i="0" kern="1200"/>
            <a:t>The children visit their peer group for PE, Music, story, reward times where there is free choice, snack time, play time, trips, immersing days, special days</a:t>
          </a:r>
          <a:endParaRPr lang="en-US" sz="1700" kern="1200"/>
        </a:p>
      </dsp:txBody>
      <dsp:txXfrm>
        <a:off x="59228" y="3969301"/>
        <a:ext cx="6272819" cy="109483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B4DFC6-C54C-4604-AC77-03D6F662717A}">
      <dsp:nvSpPr>
        <dsp:cNvPr id="0" name=""/>
        <dsp:cNvSpPr/>
      </dsp:nvSpPr>
      <dsp:spPr>
        <a:xfrm>
          <a:off x="0" y="219083"/>
          <a:ext cx="6391275" cy="755820"/>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b="0" i="0" kern="1200"/>
            <a:t>We want our children to become independent in self care. E.g. dressing, toileting</a:t>
          </a:r>
          <a:endParaRPr lang="en-US" sz="1900" kern="1200"/>
        </a:p>
      </dsp:txBody>
      <dsp:txXfrm>
        <a:off x="36896" y="255979"/>
        <a:ext cx="6317483" cy="682028"/>
      </dsp:txXfrm>
    </dsp:sp>
    <dsp:sp modelId="{0F3C7515-3640-4CDF-9502-1374018B6B02}">
      <dsp:nvSpPr>
        <dsp:cNvPr id="0" name=""/>
        <dsp:cNvSpPr/>
      </dsp:nvSpPr>
      <dsp:spPr>
        <a:xfrm>
          <a:off x="0" y="1029623"/>
          <a:ext cx="6391275" cy="755820"/>
        </a:xfrm>
        <a:prstGeom prst="roundRect">
          <a:avLst/>
        </a:prstGeom>
        <a:solidFill>
          <a:schemeClr val="accent2">
            <a:hueOff val="-3953144"/>
            <a:satOff val="18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b="0" i="0" kern="1200"/>
            <a:t>We want our children to learn to tolerate other people playing and working alongside them</a:t>
          </a:r>
          <a:endParaRPr lang="en-US" sz="1900" kern="1200"/>
        </a:p>
      </dsp:txBody>
      <dsp:txXfrm>
        <a:off x="36896" y="1066519"/>
        <a:ext cx="6317483" cy="682028"/>
      </dsp:txXfrm>
    </dsp:sp>
    <dsp:sp modelId="{9BFC0E36-02D9-48B8-8567-A3B02B7B47AF}">
      <dsp:nvSpPr>
        <dsp:cNvPr id="0" name=""/>
        <dsp:cNvSpPr/>
      </dsp:nvSpPr>
      <dsp:spPr>
        <a:xfrm>
          <a:off x="0" y="1840163"/>
          <a:ext cx="6391275" cy="755820"/>
        </a:xfrm>
        <a:prstGeom prst="roundRect">
          <a:avLst/>
        </a:prstGeom>
        <a:solidFill>
          <a:schemeClr val="accent2">
            <a:hueOff val="-7906288"/>
            <a:satOff val="36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b="0" i="0" kern="1200"/>
            <a:t>We want them to accept direction from a trusted adult</a:t>
          </a:r>
          <a:endParaRPr lang="en-US" sz="1900" kern="1200"/>
        </a:p>
      </dsp:txBody>
      <dsp:txXfrm>
        <a:off x="36896" y="1877059"/>
        <a:ext cx="6317483" cy="682028"/>
      </dsp:txXfrm>
    </dsp:sp>
    <dsp:sp modelId="{4A6181E3-EAB2-4580-9D7A-0BDE9D28731A}">
      <dsp:nvSpPr>
        <dsp:cNvPr id="0" name=""/>
        <dsp:cNvSpPr/>
      </dsp:nvSpPr>
      <dsp:spPr>
        <a:xfrm>
          <a:off x="0" y="2650703"/>
          <a:ext cx="6391275" cy="755820"/>
        </a:xfrm>
        <a:prstGeom prst="roundRect">
          <a:avLst/>
        </a:prstGeom>
        <a:solidFill>
          <a:schemeClr val="accent2">
            <a:hueOff val="-11859433"/>
            <a:satOff val="541"/>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b="0" i="0" kern="1200"/>
            <a:t>We want to enrich their experiences – trips, sensory experiences, etc</a:t>
          </a:r>
          <a:endParaRPr lang="en-US" sz="1900" kern="1200"/>
        </a:p>
      </dsp:txBody>
      <dsp:txXfrm>
        <a:off x="36896" y="2687599"/>
        <a:ext cx="6317483" cy="682028"/>
      </dsp:txXfrm>
    </dsp:sp>
    <dsp:sp modelId="{5AAF1744-D61C-454B-ABCF-70C2CD0BB610}">
      <dsp:nvSpPr>
        <dsp:cNvPr id="0" name=""/>
        <dsp:cNvSpPr/>
      </dsp:nvSpPr>
      <dsp:spPr>
        <a:xfrm>
          <a:off x="0" y="3461243"/>
          <a:ext cx="6391275" cy="755820"/>
        </a:xfrm>
        <a:prstGeom prst="roundRect">
          <a:avLst/>
        </a:prstGeom>
        <a:solidFill>
          <a:schemeClr val="accent2">
            <a:hueOff val="-15812576"/>
            <a:satOff val="721"/>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b="0" i="0" kern="1200"/>
            <a:t>We want them to learn to communicate their wants and needs through pictures, signing or other</a:t>
          </a:r>
          <a:endParaRPr lang="en-US" sz="1900" kern="1200"/>
        </a:p>
      </dsp:txBody>
      <dsp:txXfrm>
        <a:off x="36896" y="3498139"/>
        <a:ext cx="6317483" cy="682028"/>
      </dsp:txXfrm>
    </dsp:sp>
    <dsp:sp modelId="{DE50B214-3E60-4B6B-8394-652B17B82EC7}">
      <dsp:nvSpPr>
        <dsp:cNvPr id="0" name=""/>
        <dsp:cNvSpPr/>
      </dsp:nvSpPr>
      <dsp:spPr>
        <a:xfrm>
          <a:off x="0" y="4271783"/>
          <a:ext cx="6391275" cy="755820"/>
        </a:xfrm>
        <a:prstGeom prst="roundRect">
          <a:avLst/>
        </a:prstGeom>
        <a:solidFill>
          <a:schemeClr val="accent2">
            <a:hueOff val="-19765721"/>
            <a:satOff val="901"/>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b="0" i="0" kern="1200"/>
            <a:t>We want them to feel like they belong to a school, class, group</a:t>
          </a:r>
          <a:endParaRPr lang="en-US" sz="1900" kern="1200"/>
        </a:p>
      </dsp:txBody>
      <dsp:txXfrm>
        <a:off x="36896" y="4308679"/>
        <a:ext cx="6317483" cy="68202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F60C60-A0FE-4ED3-A6A6-F96F3E78C8A2}">
      <dsp:nvSpPr>
        <dsp:cNvPr id="0" name=""/>
        <dsp:cNvSpPr/>
      </dsp:nvSpPr>
      <dsp:spPr>
        <a:xfrm>
          <a:off x="0" y="272241"/>
          <a:ext cx="9625383" cy="378000"/>
        </a:xfrm>
        <a:prstGeom prst="rect">
          <a:avLst/>
        </a:prstGeom>
        <a:solidFill>
          <a:schemeClr val="lt1">
            <a:alpha val="90000"/>
            <a:hueOff val="0"/>
            <a:satOff val="0"/>
            <a:lumOff val="0"/>
            <a:alphaOff val="0"/>
          </a:schemeClr>
        </a:solidFill>
        <a:ln w="9525" cap="rnd"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B66BE124-F149-4EDA-AB72-29654997D6A9}">
      <dsp:nvSpPr>
        <dsp:cNvPr id="0" name=""/>
        <dsp:cNvSpPr/>
      </dsp:nvSpPr>
      <dsp:spPr>
        <a:xfrm>
          <a:off x="481269" y="50841"/>
          <a:ext cx="6737768" cy="442800"/>
        </a:xfrm>
        <a:prstGeom prst="roundRect">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54672" tIns="0" rIns="254672" bIns="0" numCol="1" spcCol="1270" anchor="ctr" anchorCtr="0">
          <a:noAutofit/>
        </a:bodyPr>
        <a:lstStyle/>
        <a:p>
          <a:pPr marL="0" lvl="0" indent="0" algn="l" defTabSz="666750">
            <a:lnSpc>
              <a:spcPct val="90000"/>
            </a:lnSpc>
            <a:spcBef>
              <a:spcPct val="0"/>
            </a:spcBef>
            <a:spcAft>
              <a:spcPct val="35000"/>
            </a:spcAft>
            <a:buNone/>
          </a:pPr>
          <a:r>
            <a:rPr lang="en-GB" sz="1500" b="0" i="0" kern="1200"/>
            <a:t>Attention Autism style approach</a:t>
          </a:r>
          <a:endParaRPr lang="en-US" sz="1500" kern="1200"/>
        </a:p>
      </dsp:txBody>
      <dsp:txXfrm>
        <a:off x="502885" y="72457"/>
        <a:ext cx="6694536" cy="399568"/>
      </dsp:txXfrm>
    </dsp:sp>
    <dsp:sp modelId="{3821EFFC-621C-434A-971C-352ED8820765}">
      <dsp:nvSpPr>
        <dsp:cNvPr id="0" name=""/>
        <dsp:cNvSpPr/>
      </dsp:nvSpPr>
      <dsp:spPr>
        <a:xfrm>
          <a:off x="0" y="952641"/>
          <a:ext cx="9625383" cy="378000"/>
        </a:xfrm>
        <a:prstGeom prst="rect">
          <a:avLst/>
        </a:prstGeom>
        <a:solidFill>
          <a:schemeClr val="lt1">
            <a:alpha val="90000"/>
            <a:hueOff val="0"/>
            <a:satOff val="0"/>
            <a:lumOff val="0"/>
            <a:alphaOff val="0"/>
          </a:schemeClr>
        </a:solidFill>
        <a:ln w="9525" cap="rnd"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222A8C48-26AE-41EF-8E50-253E3D1B8AFD}">
      <dsp:nvSpPr>
        <dsp:cNvPr id="0" name=""/>
        <dsp:cNvSpPr/>
      </dsp:nvSpPr>
      <dsp:spPr>
        <a:xfrm>
          <a:off x="481269" y="731241"/>
          <a:ext cx="6737768" cy="442800"/>
        </a:xfrm>
        <a:prstGeom prst="roundRect">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54672" tIns="0" rIns="254672" bIns="0" numCol="1" spcCol="1270" anchor="ctr" anchorCtr="0">
          <a:noAutofit/>
        </a:bodyPr>
        <a:lstStyle/>
        <a:p>
          <a:pPr marL="0" lvl="0" indent="0" algn="l" defTabSz="666750">
            <a:lnSpc>
              <a:spcPct val="90000"/>
            </a:lnSpc>
            <a:spcBef>
              <a:spcPct val="0"/>
            </a:spcBef>
            <a:spcAft>
              <a:spcPct val="35000"/>
            </a:spcAft>
            <a:buNone/>
          </a:pPr>
          <a:r>
            <a:rPr lang="en-GB" sz="1500" b="0" i="0" kern="1200"/>
            <a:t>Small group</a:t>
          </a:r>
          <a:endParaRPr lang="en-US" sz="1500" kern="1200"/>
        </a:p>
      </dsp:txBody>
      <dsp:txXfrm>
        <a:off x="502885" y="752857"/>
        <a:ext cx="6694536" cy="399568"/>
      </dsp:txXfrm>
    </dsp:sp>
    <dsp:sp modelId="{73AB769E-0642-40BA-95BD-40968A3397E9}">
      <dsp:nvSpPr>
        <dsp:cNvPr id="0" name=""/>
        <dsp:cNvSpPr/>
      </dsp:nvSpPr>
      <dsp:spPr>
        <a:xfrm>
          <a:off x="0" y="1633041"/>
          <a:ext cx="9625383" cy="378000"/>
        </a:xfrm>
        <a:prstGeom prst="rect">
          <a:avLst/>
        </a:prstGeom>
        <a:solidFill>
          <a:schemeClr val="lt1">
            <a:alpha val="90000"/>
            <a:hueOff val="0"/>
            <a:satOff val="0"/>
            <a:lumOff val="0"/>
            <a:alphaOff val="0"/>
          </a:schemeClr>
        </a:solidFill>
        <a:ln w="9525" cap="rnd"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FB3C9DB6-300E-4B13-B051-4EE10A418779}">
      <dsp:nvSpPr>
        <dsp:cNvPr id="0" name=""/>
        <dsp:cNvSpPr/>
      </dsp:nvSpPr>
      <dsp:spPr>
        <a:xfrm>
          <a:off x="481269" y="1411641"/>
          <a:ext cx="6737768" cy="442800"/>
        </a:xfrm>
        <a:prstGeom prst="roundRect">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54672" tIns="0" rIns="254672" bIns="0" numCol="1" spcCol="1270" anchor="ctr" anchorCtr="0">
          <a:noAutofit/>
        </a:bodyPr>
        <a:lstStyle/>
        <a:p>
          <a:pPr marL="0" lvl="0" indent="0" algn="l" defTabSz="666750">
            <a:lnSpc>
              <a:spcPct val="90000"/>
            </a:lnSpc>
            <a:spcBef>
              <a:spcPct val="0"/>
            </a:spcBef>
            <a:spcAft>
              <a:spcPct val="35000"/>
            </a:spcAft>
            <a:buNone/>
          </a:pPr>
          <a:r>
            <a:rPr lang="en-GB" sz="1500" b="0" i="0" kern="1200"/>
            <a:t>Signs and symbols</a:t>
          </a:r>
          <a:endParaRPr lang="en-US" sz="1500" kern="1200"/>
        </a:p>
      </dsp:txBody>
      <dsp:txXfrm>
        <a:off x="502885" y="1433257"/>
        <a:ext cx="6694536" cy="399568"/>
      </dsp:txXfrm>
    </dsp:sp>
    <dsp:sp modelId="{96D9009A-1C0D-4CB1-8D60-CCE7D350447B}">
      <dsp:nvSpPr>
        <dsp:cNvPr id="0" name=""/>
        <dsp:cNvSpPr/>
      </dsp:nvSpPr>
      <dsp:spPr>
        <a:xfrm>
          <a:off x="0" y="2313441"/>
          <a:ext cx="9625383" cy="378000"/>
        </a:xfrm>
        <a:prstGeom prst="rect">
          <a:avLst/>
        </a:prstGeom>
        <a:solidFill>
          <a:schemeClr val="lt1">
            <a:alpha val="90000"/>
            <a:hueOff val="0"/>
            <a:satOff val="0"/>
            <a:lumOff val="0"/>
            <a:alphaOff val="0"/>
          </a:schemeClr>
        </a:solidFill>
        <a:ln w="9525" cap="rnd" cmpd="sng" algn="ctr">
          <a:solidFill>
            <a:schemeClr val="accent5">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96690290-ED95-4030-82FB-693E7E99BFC9}">
      <dsp:nvSpPr>
        <dsp:cNvPr id="0" name=""/>
        <dsp:cNvSpPr/>
      </dsp:nvSpPr>
      <dsp:spPr>
        <a:xfrm>
          <a:off x="481269" y="2092041"/>
          <a:ext cx="6737768" cy="442800"/>
        </a:xfrm>
        <a:prstGeom prst="roundRect">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54672" tIns="0" rIns="254672" bIns="0" numCol="1" spcCol="1270" anchor="ctr" anchorCtr="0">
          <a:noAutofit/>
        </a:bodyPr>
        <a:lstStyle/>
        <a:p>
          <a:pPr marL="0" lvl="0" indent="0" algn="l" defTabSz="666750">
            <a:lnSpc>
              <a:spcPct val="90000"/>
            </a:lnSpc>
            <a:spcBef>
              <a:spcPct val="0"/>
            </a:spcBef>
            <a:spcAft>
              <a:spcPct val="35000"/>
            </a:spcAft>
            <a:buNone/>
          </a:pPr>
          <a:r>
            <a:rPr lang="en-GB" sz="1500" b="0" i="0" kern="1200"/>
            <a:t>Phonics</a:t>
          </a:r>
          <a:endParaRPr lang="en-US" sz="1500" kern="1200"/>
        </a:p>
      </dsp:txBody>
      <dsp:txXfrm>
        <a:off x="502885" y="2113657"/>
        <a:ext cx="6694536" cy="399568"/>
      </dsp:txXfrm>
    </dsp:sp>
    <dsp:sp modelId="{54C2AA24-DF2B-4EA8-A950-9C61AC479B69}">
      <dsp:nvSpPr>
        <dsp:cNvPr id="0" name=""/>
        <dsp:cNvSpPr/>
      </dsp:nvSpPr>
      <dsp:spPr>
        <a:xfrm>
          <a:off x="0" y="2993841"/>
          <a:ext cx="9625383" cy="378000"/>
        </a:xfrm>
        <a:prstGeom prst="rect">
          <a:avLst/>
        </a:prstGeom>
        <a:solidFill>
          <a:schemeClr val="lt1">
            <a:alpha val="90000"/>
            <a:hueOff val="0"/>
            <a:satOff val="0"/>
            <a:lumOff val="0"/>
            <a:alphaOff val="0"/>
          </a:schemeClr>
        </a:solidFill>
        <a:ln w="9525" cap="rnd" cmpd="sng" algn="ctr">
          <a:solidFill>
            <a:schemeClr val="accent6">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71765647-76CE-4C90-B2D7-9015385EE772}">
      <dsp:nvSpPr>
        <dsp:cNvPr id="0" name=""/>
        <dsp:cNvSpPr/>
      </dsp:nvSpPr>
      <dsp:spPr>
        <a:xfrm>
          <a:off x="481269" y="2772441"/>
          <a:ext cx="6737768" cy="442800"/>
        </a:xfrm>
        <a:prstGeom prst="roundRect">
          <a:avLst/>
        </a:prstGeom>
        <a:gradFill rotWithShape="0">
          <a:gsLst>
            <a:gs pos="0">
              <a:schemeClr val="accent6">
                <a:hueOff val="0"/>
                <a:satOff val="0"/>
                <a:lumOff val="0"/>
                <a:alphaOff val="0"/>
                <a:tint val="98000"/>
                <a:lumMod val="114000"/>
              </a:schemeClr>
            </a:gs>
            <a:gs pos="100000">
              <a:schemeClr val="accent6">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54672" tIns="0" rIns="254672" bIns="0" numCol="1" spcCol="1270" anchor="ctr" anchorCtr="0">
          <a:noAutofit/>
        </a:bodyPr>
        <a:lstStyle/>
        <a:p>
          <a:pPr marL="0" lvl="0" indent="0" algn="l" defTabSz="666750">
            <a:lnSpc>
              <a:spcPct val="90000"/>
            </a:lnSpc>
            <a:spcBef>
              <a:spcPct val="0"/>
            </a:spcBef>
            <a:spcAft>
              <a:spcPct val="35000"/>
            </a:spcAft>
            <a:buNone/>
          </a:pPr>
          <a:r>
            <a:rPr lang="en-GB" sz="1500" b="0" i="0" kern="1200"/>
            <a:t>Maths</a:t>
          </a:r>
          <a:endParaRPr lang="en-US" sz="1500" kern="1200"/>
        </a:p>
      </dsp:txBody>
      <dsp:txXfrm>
        <a:off x="502885" y="2794057"/>
        <a:ext cx="6694536" cy="39956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32AA47-DFF9-4AC6-A135-36400AC06C6A}">
      <dsp:nvSpPr>
        <dsp:cNvPr id="0" name=""/>
        <dsp:cNvSpPr/>
      </dsp:nvSpPr>
      <dsp:spPr>
        <a:xfrm>
          <a:off x="682185" y="0"/>
          <a:ext cx="5536141" cy="5536141"/>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C423CE7-8186-4545-B070-04A50E06F912}">
      <dsp:nvSpPr>
        <dsp:cNvPr id="0" name=""/>
        <dsp:cNvSpPr/>
      </dsp:nvSpPr>
      <dsp:spPr>
        <a:xfrm>
          <a:off x="1208118" y="525933"/>
          <a:ext cx="2159094" cy="2159094"/>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Teaching assistants are used to provide additional support for all pupils</a:t>
          </a:r>
          <a:endParaRPr lang="en-US" sz="1800" kern="1200" dirty="0"/>
        </a:p>
      </dsp:txBody>
      <dsp:txXfrm>
        <a:off x="1313516" y="631331"/>
        <a:ext cx="1948298" cy="1948298"/>
      </dsp:txXfrm>
    </dsp:sp>
    <dsp:sp modelId="{1575A6C3-062E-4443-8CFE-A93962653AAE}">
      <dsp:nvSpPr>
        <dsp:cNvPr id="0" name=""/>
        <dsp:cNvSpPr/>
      </dsp:nvSpPr>
      <dsp:spPr>
        <a:xfrm>
          <a:off x="3533298" y="525933"/>
          <a:ext cx="2159094" cy="2159094"/>
        </a:xfrm>
        <a:prstGeom prst="roundRect">
          <a:avLst/>
        </a:prstGeom>
        <a:solidFill>
          <a:schemeClr val="accent2">
            <a:hueOff val="-6588574"/>
            <a:satOff val="30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Some children require a high level of support. In some cases 1:1</a:t>
          </a:r>
          <a:endParaRPr lang="en-US" sz="2000" kern="1200" dirty="0"/>
        </a:p>
      </dsp:txBody>
      <dsp:txXfrm>
        <a:off x="3638696" y="631331"/>
        <a:ext cx="1948298" cy="1948298"/>
      </dsp:txXfrm>
    </dsp:sp>
    <dsp:sp modelId="{273E0E08-789C-49E4-AF0D-2F01E85B02EC}">
      <dsp:nvSpPr>
        <dsp:cNvPr id="0" name=""/>
        <dsp:cNvSpPr/>
      </dsp:nvSpPr>
      <dsp:spPr>
        <a:xfrm>
          <a:off x="1208118" y="2851112"/>
          <a:ext cx="2159094" cy="2159094"/>
        </a:xfrm>
        <a:prstGeom prst="roundRect">
          <a:avLst/>
        </a:prstGeom>
        <a:solidFill>
          <a:schemeClr val="accent2">
            <a:hueOff val="-13177148"/>
            <a:satOff val="601"/>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scaffold children’s learning and encourage children to be independent. They carry out interventions in the afternoon.</a:t>
          </a:r>
          <a:endParaRPr lang="en-US" sz="1600" kern="1200" dirty="0"/>
        </a:p>
      </dsp:txBody>
      <dsp:txXfrm>
        <a:off x="1313516" y="2956510"/>
        <a:ext cx="1948298" cy="1948298"/>
      </dsp:txXfrm>
    </dsp:sp>
    <dsp:sp modelId="{60684335-95BD-4F3A-A862-E1B5FD5078DB}">
      <dsp:nvSpPr>
        <dsp:cNvPr id="0" name=""/>
        <dsp:cNvSpPr/>
      </dsp:nvSpPr>
      <dsp:spPr>
        <a:xfrm>
          <a:off x="3533298" y="2851112"/>
          <a:ext cx="2159094" cy="2159094"/>
        </a:xfrm>
        <a:prstGeom prst="roundRect">
          <a:avLst/>
        </a:prstGeom>
        <a:solidFill>
          <a:schemeClr val="accent2">
            <a:hueOff val="-19765721"/>
            <a:satOff val="901"/>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All children, including those with SEND remain the responsibility of the class teacher.</a:t>
          </a:r>
          <a:endParaRPr lang="en-US" sz="1800" kern="1200" dirty="0"/>
        </a:p>
      </dsp:txBody>
      <dsp:txXfrm>
        <a:off x="3638696" y="2956510"/>
        <a:ext cx="1948298" cy="194829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4AE9AF-19F0-498E-B254-5A10D569692F}">
      <dsp:nvSpPr>
        <dsp:cNvPr id="0" name=""/>
        <dsp:cNvSpPr/>
      </dsp:nvSpPr>
      <dsp:spPr>
        <a:xfrm>
          <a:off x="0" y="4303420"/>
          <a:ext cx="6391275" cy="941483"/>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a:t>Bsquared helps us track smaller levels of progress and target the gaps in children’s understanding</a:t>
          </a:r>
          <a:endParaRPr lang="en-US" sz="1600" kern="1200"/>
        </a:p>
      </dsp:txBody>
      <dsp:txXfrm>
        <a:off x="0" y="4303420"/>
        <a:ext cx="6391275" cy="941483"/>
      </dsp:txXfrm>
    </dsp:sp>
    <dsp:sp modelId="{04B69803-BE3A-4AFA-BA9B-8BB1B314F35C}">
      <dsp:nvSpPr>
        <dsp:cNvPr id="0" name=""/>
        <dsp:cNvSpPr/>
      </dsp:nvSpPr>
      <dsp:spPr>
        <a:xfrm rot="10800000">
          <a:off x="0" y="2869541"/>
          <a:ext cx="6391275" cy="1448001"/>
        </a:xfrm>
        <a:prstGeom prst="upArrowCallou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a:t>Any child who isn’t making progress or is working well below age related expectations will be given an Individual Education Plan with up to 4 targets</a:t>
          </a:r>
          <a:endParaRPr lang="en-US" sz="1600" kern="1200"/>
        </a:p>
      </dsp:txBody>
      <dsp:txXfrm rot="10800000">
        <a:off x="0" y="2869541"/>
        <a:ext cx="6391275" cy="940868"/>
      </dsp:txXfrm>
    </dsp:sp>
    <dsp:sp modelId="{614FD312-19E8-4CF5-B3A1-0551F54D0A10}">
      <dsp:nvSpPr>
        <dsp:cNvPr id="0" name=""/>
        <dsp:cNvSpPr/>
      </dsp:nvSpPr>
      <dsp:spPr>
        <a:xfrm rot="10800000">
          <a:off x="0" y="1435662"/>
          <a:ext cx="6391275" cy="1448001"/>
        </a:xfrm>
        <a:prstGeom prst="upArrowCallou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a:t>Identify any children who are not keeping up and deliver an intervention</a:t>
          </a:r>
          <a:endParaRPr lang="en-US" sz="1600" kern="1200"/>
        </a:p>
      </dsp:txBody>
      <dsp:txXfrm rot="10800000">
        <a:off x="0" y="1435662"/>
        <a:ext cx="6391275" cy="940868"/>
      </dsp:txXfrm>
    </dsp:sp>
    <dsp:sp modelId="{F18AA747-50A7-4F37-94BF-C9680A5615D5}">
      <dsp:nvSpPr>
        <dsp:cNvPr id="0" name=""/>
        <dsp:cNvSpPr/>
      </dsp:nvSpPr>
      <dsp:spPr>
        <a:xfrm rot="10800000">
          <a:off x="0" y="1783"/>
          <a:ext cx="6391275" cy="1448001"/>
        </a:xfrm>
        <a:prstGeom prst="upArrowCallou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a:t>Track the progress of all children at least termly</a:t>
          </a:r>
          <a:endParaRPr lang="en-US" sz="1600" kern="1200"/>
        </a:p>
      </dsp:txBody>
      <dsp:txXfrm rot="10800000">
        <a:off x="0" y="1783"/>
        <a:ext cx="6391275" cy="94086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10.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72345051-2045-45DA-935E-2E3CA1A69ADC}" type="datetimeFigureOut">
              <a:rPr lang="en-US" smtClean="0"/>
              <a:t>11/27/2023</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94366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345051-2045-45DA-935E-2E3CA1A69ADC}" type="datetimeFigureOut">
              <a:rPr lang="en-US" smtClean="0"/>
              <a:t>11/27/2023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7613573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345051-2045-45DA-935E-2E3CA1A69ADC}" type="datetimeFigureOut">
              <a:rPr lang="en-US" smtClean="0"/>
              <a:t>11/27/2023</a:t>
            </a:fld>
            <a:endParaRPr lang="en-US"/>
          </a:p>
        </p:txBody>
      </p:sp>
      <p:sp>
        <p:nvSpPr>
          <p:cNvPr id="5" name="Footer Placeholder 4"/>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6897795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2345051-2045-45DA-935E-2E3CA1A69ADC}" type="datetimeFigureOut">
              <a:rPr lang="en-US" smtClean="0"/>
              <a:t>11/27/2023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2134443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2345051-2045-45DA-935E-2E3CA1A69ADC}" type="datetimeFigureOut">
              <a:rPr lang="en-US" smtClean="0"/>
              <a:t>11/27/2023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2432920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2345051-2045-45DA-935E-2E3CA1A69ADC}" type="datetimeFigureOut">
              <a:rPr lang="en-US" smtClean="0"/>
              <a:t>11/27/2023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1260390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345051-2045-45DA-935E-2E3CA1A69ADC}" type="datetimeFigureOut">
              <a:rPr lang="en-US" smtClean="0"/>
              <a:t>11/27/2023</a:t>
            </a:fld>
            <a:endParaRPr lang="en-US"/>
          </a:p>
        </p:txBody>
      </p:sp>
      <p:sp>
        <p:nvSpPr>
          <p:cNvPr id="3" name="Footer Placeholder 2"/>
          <p:cNvSpPr>
            <a:spLocks noGrp="1"/>
          </p:cNvSpPr>
          <p:nvPr>
            <p:ph type="ftr" sz="quarter" idx="11"/>
          </p:nvPr>
        </p:nvSpPr>
        <p:spPr/>
        <p:txBody>
          <a:bodyPr/>
          <a:lstStyle/>
          <a:p>
            <a:endParaRPr lang="en-US"/>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6792003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2345051-2045-45DA-935E-2E3CA1A69ADC}" type="datetimeFigureOut">
              <a:rPr lang="en-US" smtClean="0"/>
              <a:t>11/27/2023</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1739778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2345051-2045-45DA-935E-2E3CA1A69ADC}" type="datetimeFigureOut">
              <a:rPr lang="en-US" smtClean="0"/>
              <a:t>11/27/2023</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446969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2345051-2045-45DA-935E-2E3CA1A69ADC}" type="datetimeFigureOut">
              <a:rPr lang="en-US" smtClean="0"/>
              <a:t>11/27/2023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20756562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72345051-2045-45DA-935E-2E3CA1A69ADC}" type="datetimeFigureOut">
              <a:rPr lang="en-US" smtClean="0"/>
              <a:t>11/27/2023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20708485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72345051-2045-45DA-935E-2E3CA1A69ADC}" type="datetimeFigureOut">
              <a:rPr lang="en-US" smtClean="0"/>
              <a:t>11/27/2023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6607496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345051-2045-45DA-935E-2E3CA1A69ADC}" type="datetimeFigureOut">
              <a:rPr lang="en-US" smtClean="0"/>
              <a:t>11/27/2023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4374485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72345051-2045-45DA-935E-2E3CA1A69ADC}" type="datetimeFigureOut">
              <a:rPr lang="en-US" smtClean="0"/>
              <a:t>11/27/2023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33559975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72345051-2045-45DA-935E-2E3CA1A69ADC}" type="datetimeFigureOut">
              <a:rPr lang="en-US" smtClean="0"/>
              <a:t>11/27/2023</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endParaRPr lang="en-US" dirty="0"/>
          </a:p>
        </p:txBody>
      </p:sp>
      <p:sp>
        <p:nvSpPr>
          <p:cNvPr id="9" name="Slide Number Placeholder 8"/>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20147819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72345051-2045-45DA-935E-2E3CA1A69ADC}" type="datetimeFigureOut">
              <a:rPr lang="en-US" smtClean="0"/>
              <a:t>11/27/2023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99803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72345051-2045-45DA-935E-2E3CA1A69ADC}" type="datetimeFigureOut">
              <a:rPr lang="en-US" smtClean="0"/>
              <a:t>11/27/2023</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2003076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72345051-2045-45DA-935E-2E3CA1A69ADC}" type="datetimeFigureOut">
              <a:rPr lang="en-US" smtClean="0"/>
              <a:t>11/27/2023</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234450588"/>
      </p:ext>
    </p:extLst>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75" r:id="rId6"/>
    <p:sldLayoutId id="2147483776" r:id="rId7"/>
    <p:sldLayoutId id="2147483777" r:id="rId8"/>
    <p:sldLayoutId id="2147483778" r:id="rId9"/>
    <p:sldLayoutId id="2147483779" r:id="rId10"/>
    <p:sldLayoutId id="2147483780" r:id="rId11"/>
    <p:sldLayoutId id="2147483781" r:id="rId12"/>
    <p:sldLayoutId id="2147483782" r:id="rId13"/>
    <p:sldLayoutId id="2147483783" r:id="rId14"/>
    <p:sldLayoutId id="2147483784" r:id="rId15"/>
    <p:sldLayoutId id="2147483785" r:id="rId16"/>
    <p:sldLayoutId id="2147483786"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D05AC4-7FDE-CDC5-321B-584720AC3558}"/>
              </a:ext>
            </a:extLst>
          </p:cNvPr>
          <p:cNvSpPr>
            <a:spLocks noGrp="1"/>
          </p:cNvSpPr>
          <p:nvPr>
            <p:ph type="ctrTitle"/>
          </p:nvPr>
        </p:nvSpPr>
        <p:spPr>
          <a:xfrm>
            <a:off x="890338" y="640080"/>
            <a:ext cx="3734014" cy="3566160"/>
          </a:xfrm>
        </p:spPr>
        <p:txBody>
          <a:bodyPr anchor="b">
            <a:normAutofit/>
          </a:bodyPr>
          <a:lstStyle/>
          <a:p>
            <a:pPr>
              <a:lnSpc>
                <a:spcPct val="90000"/>
              </a:lnSpc>
            </a:pPr>
            <a:r>
              <a:rPr lang="en-GB" sz="6800" dirty="0"/>
              <a:t>SEND at Butler’s Hill</a:t>
            </a:r>
          </a:p>
        </p:txBody>
      </p:sp>
      <p:sp>
        <p:nvSpPr>
          <p:cNvPr id="3" name="Subtitle 2">
            <a:extLst>
              <a:ext uri="{FF2B5EF4-FFF2-40B4-BE49-F238E27FC236}">
                <a16:creationId xmlns:a16="http://schemas.microsoft.com/office/drawing/2014/main" id="{3786EEAD-974A-5766-EFE1-82F82D874082}"/>
              </a:ext>
            </a:extLst>
          </p:cNvPr>
          <p:cNvSpPr>
            <a:spLocks noGrp="1"/>
          </p:cNvSpPr>
          <p:nvPr>
            <p:ph type="subTitle" idx="1"/>
          </p:nvPr>
        </p:nvSpPr>
        <p:spPr>
          <a:xfrm>
            <a:off x="890339" y="4636008"/>
            <a:ext cx="3734014" cy="1572768"/>
          </a:xfrm>
        </p:spPr>
        <p:txBody>
          <a:bodyPr>
            <a:normAutofit/>
          </a:bodyPr>
          <a:lstStyle/>
          <a:p>
            <a:endParaRPr lang="en-GB" dirty="0"/>
          </a:p>
        </p:txBody>
      </p:sp>
      <p:pic>
        <p:nvPicPr>
          <p:cNvPr id="4" name="Picture 3">
            <a:extLst>
              <a:ext uri="{FF2B5EF4-FFF2-40B4-BE49-F238E27FC236}">
                <a16:creationId xmlns:a16="http://schemas.microsoft.com/office/drawing/2014/main" id="{4764EAC7-FF84-33F1-BD23-FEF11172E6E5}"/>
              </a:ext>
            </a:extLst>
          </p:cNvPr>
          <p:cNvPicPr>
            <a:picLocks noChangeAspect="1"/>
          </p:cNvPicPr>
          <p:nvPr/>
        </p:nvPicPr>
        <p:blipFill rotWithShape="1">
          <a:blip r:embed="rId2"/>
          <a:srcRect l="20762" r="29087"/>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6" name="Picture 5">
            <a:extLst>
              <a:ext uri="{FF2B5EF4-FFF2-40B4-BE49-F238E27FC236}">
                <a16:creationId xmlns:a16="http://schemas.microsoft.com/office/drawing/2014/main" id="{22E2869D-30E4-6B4C-3C0A-11BFF8391506}"/>
              </a:ext>
            </a:extLst>
          </p:cNvPr>
          <p:cNvPicPr>
            <a:picLocks noChangeAspect="1"/>
          </p:cNvPicPr>
          <p:nvPr/>
        </p:nvPicPr>
        <p:blipFill>
          <a:blip r:embed="rId3"/>
          <a:stretch>
            <a:fillRect/>
          </a:stretch>
        </p:blipFill>
        <p:spPr>
          <a:xfrm>
            <a:off x="1920458" y="4636008"/>
            <a:ext cx="1470787" cy="1348857"/>
          </a:xfrm>
          <a:prstGeom prst="rect">
            <a:avLst/>
          </a:prstGeom>
        </p:spPr>
      </p:pic>
    </p:spTree>
    <p:extLst>
      <p:ext uri="{BB962C8B-B14F-4D97-AF65-F5344CB8AC3E}">
        <p14:creationId xmlns:p14="http://schemas.microsoft.com/office/powerpoint/2010/main" val="13567087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47D43E-9857-E0BC-C527-D19C058AFC5A}"/>
              </a:ext>
            </a:extLst>
          </p:cNvPr>
          <p:cNvSpPr>
            <a:spLocks noGrp="1"/>
          </p:cNvSpPr>
          <p:nvPr>
            <p:ph type="title"/>
          </p:nvPr>
        </p:nvSpPr>
        <p:spPr/>
        <p:txBody>
          <a:bodyPr/>
          <a:lstStyle/>
          <a:p>
            <a:r>
              <a:rPr lang="en-GB" dirty="0"/>
              <a:t>SEND in a Nutshell  </a:t>
            </a:r>
          </a:p>
        </p:txBody>
      </p:sp>
      <p:pic>
        <p:nvPicPr>
          <p:cNvPr id="5" name="Picture 4">
            <a:extLst>
              <a:ext uri="{FF2B5EF4-FFF2-40B4-BE49-F238E27FC236}">
                <a16:creationId xmlns:a16="http://schemas.microsoft.com/office/drawing/2014/main" id="{C30CE0D0-632C-A7FC-6032-29812E4E2EDF}"/>
              </a:ext>
            </a:extLst>
          </p:cNvPr>
          <p:cNvPicPr>
            <a:picLocks noChangeAspect="1"/>
          </p:cNvPicPr>
          <p:nvPr/>
        </p:nvPicPr>
        <p:blipFill>
          <a:blip r:embed="rId2"/>
          <a:stretch>
            <a:fillRect/>
          </a:stretch>
        </p:blipFill>
        <p:spPr>
          <a:xfrm>
            <a:off x="7002622" y="126429"/>
            <a:ext cx="1425590" cy="1354606"/>
          </a:xfrm>
          <a:prstGeom prst="rect">
            <a:avLst/>
          </a:prstGeom>
        </p:spPr>
      </p:pic>
      <p:sp>
        <p:nvSpPr>
          <p:cNvPr id="14" name="Rectangle 1">
            <a:extLst>
              <a:ext uri="{FF2B5EF4-FFF2-40B4-BE49-F238E27FC236}">
                <a16:creationId xmlns:a16="http://schemas.microsoft.com/office/drawing/2014/main" id="{9DC6D353-75BC-65CD-517D-E238BA5A462E}"/>
              </a:ext>
            </a:extLst>
          </p:cNvPr>
          <p:cNvSpPr>
            <a:spLocks noChangeArrowheads="1"/>
          </p:cNvSpPr>
          <p:nvPr/>
        </p:nvSpPr>
        <p:spPr bwMode="auto">
          <a:xfrm>
            <a:off x="-1062227" y="-39168"/>
            <a:ext cx="15035436"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sng" strike="noStrike" cap="none" normalizeH="0" baseline="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CONTEXT</a:t>
            </a:r>
            <a:r>
              <a:rPr kumimoji="0" lang="en-GB" altLang="en-US" sz="800" b="0" i="0" u="none" strike="noStrike" cap="none" normalizeH="0" baseline="0">
                <a:ln>
                  <a:noFill/>
                </a:ln>
                <a:solidFill>
                  <a:schemeClr val="tx1"/>
                </a:solidFill>
                <a:effectLst/>
              </a:rPr>
              <a:t> </a:t>
            </a:r>
            <a:endParaRPr kumimoji="0" lang="en-GB"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6" name="Content Placeholder 5">
            <a:extLst>
              <a:ext uri="{FF2B5EF4-FFF2-40B4-BE49-F238E27FC236}">
                <a16:creationId xmlns:a16="http://schemas.microsoft.com/office/drawing/2014/main" id="{E457E25F-2C09-C8A2-CDE5-A709D227A6F5}"/>
              </a:ext>
            </a:extLst>
          </p:cNvPr>
          <p:cNvGraphicFramePr>
            <a:graphicFrameLocks noGrp="1"/>
          </p:cNvGraphicFramePr>
          <p:nvPr>
            <p:ph idx="1"/>
            <p:extLst>
              <p:ext uri="{D42A27DB-BD31-4B8C-83A1-F6EECF244321}">
                <p14:modId xmlns:p14="http://schemas.microsoft.com/office/powerpoint/2010/main" val="4032160853"/>
              </p:ext>
            </p:extLst>
          </p:nvPr>
        </p:nvGraphicFramePr>
        <p:xfrm>
          <a:off x="981075" y="2543175"/>
          <a:ext cx="9867900" cy="3571109"/>
        </p:xfrm>
        <a:graphic>
          <a:graphicData uri="http://schemas.openxmlformats.org/drawingml/2006/table">
            <a:tbl>
              <a:tblPr firstRow="1" firstCol="1" bandRow="1">
                <a:tableStyleId>{5C22544A-7EE6-4342-B048-85BDC9FD1C3A}</a:tableStyleId>
              </a:tblPr>
              <a:tblGrid>
                <a:gridCol w="821229">
                  <a:extLst>
                    <a:ext uri="{9D8B030D-6E8A-4147-A177-3AD203B41FA5}">
                      <a16:colId xmlns:a16="http://schemas.microsoft.com/office/drawing/2014/main" val="2307410229"/>
                    </a:ext>
                  </a:extLst>
                </a:gridCol>
                <a:gridCol w="850832">
                  <a:extLst>
                    <a:ext uri="{9D8B030D-6E8A-4147-A177-3AD203B41FA5}">
                      <a16:colId xmlns:a16="http://schemas.microsoft.com/office/drawing/2014/main" val="649107899"/>
                    </a:ext>
                  </a:extLst>
                </a:gridCol>
                <a:gridCol w="905654">
                  <a:extLst>
                    <a:ext uri="{9D8B030D-6E8A-4147-A177-3AD203B41FA5}">
                      <a16:colId xmlns:a16="http://schemas.microsoft.com/office/drawing/2014/main" val="1250199747"/>
                    </a:ext>
                  </a:extLst>
                </a:gridCol>
                <a:gridCol w="1026261">
                  <a:extLst>
                    <a:ext uri="{9D8B030D-6E8A-4147-A177-3AD203B41FA5}">
                      <a16:colId xmlns:a16="http://schemas.microsoft.com/office/drawing/2014/main" val="1787329273"/>
                    </a:ext>
                  </a:extLst>
                </a:gridCol>
                <a:gridCol w="1133711">
                  <a:extLst>
                    <a:ext uri="{9D8B030D-6E8A-4147-A177-3AD203B41FA5}">
                      <a16:colId xmlns:a16="http://schemas.microsoft.com/office/drawing/2014/main" val="1908064258"/>
                    </a:ext>
                  </a:extLst>
                </a:gridCol>
                <a:gridCol w="1186340">
                  <a:extLst>
                    <a:ext uri="{9D8B030D-6E8A-4147-A177-3AD203B41FA5}">
                      <a16:colId xmlns:a16="http://schemas.microsoft.com/office/drawing/2014/main" val="4085154787"/>
                    </a:ext>
                  </a:extLst>
                </a:gridCol>
                <a:gridCol w="1065733">
                  <a:extLst>
                    <a:ext uri="{9D8B030D-6E8A-4147-A177-3AD203B41FA5}">
                      <a16:colId xmlns:a16="http://schemas.microsoft.com/office/drawing/2014/main" val="205712054"/>
                    </a:ext>
                  </a:extLst>
                </a:gridCol>
                <a:gridCol w="888112">
                  <a:extLst>
                    <a:ext uri="{9D8B030D-6E8A-4147-A177-3AD203B41FA5}">
                      <a16:colId xmlns:a16="http://schemas.microsoft.com/office/drawing/2014/main" val="2326546375"/>
                    </a:ext>
                  </a:extLst>
                </a:gridCol>
                <a:gridCol w="888112">
                  <a:extLst>
                    <a:ext uri="{9D8B030D-6E8A-4147-A177-3AD203B41FA5}">
                      <a16:colId xmlns:a16="http://schemas.microsoft.com/office/drawing/2014/main" val="753571549"/>
                    </a:ext>
                  </a:extLst>
                </a:gridCol>
                <a:gridCol w="1101916">
                  <a:extLst>
                    <a:ext uri="{9D8B030D-6E8A-4147-A177-3AD203B41FA5}">
                      <a16:colId xmlns:a16="http://schemas.microsoft.com/office/drawing/2014/main" val="2440138168"/>
                    </a:ext>
                  </a:extLst>
                </a:gridCol>
              </a:tblGrid>
              <a:tr h="1122701">
                <a:tc>
                  <a:txBody>
                    <a:bodyPr/>
                    <a:lstStyle/>
                    <a:p>
                      <a:pPr algn="ctr">
                        <a:lnSpc>
                          <a:spcPct val="115000"/>
                        </a:lnSpc>
                        <a:spcAft>
                          <a:spcPts val="1000"/>
                        </a:spcAft>
                      </a:pPr>
                      <a:r>
                        <a:rPr lang="en-GB" sz="1600">
                          <a:effectLst/>
                        </a:rPr>
                        <a:t> </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1000"/>
                        </a:spcAft>
                      </a:pPr>
                      <a:r>
                        <a:rPr lang="en-GB" sz="1600">
                          <a:effectLst/>
                        </a:rPr>
                        <a:t>No. In year</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1000"/>
                        </a:spcAft>
                      </a:pPr>
                      <a:r>
                        <a:rPr lang="en-GB" sz="1600">
                          <a:effectLst/>
                        </a:rPr>
                        <a:t>Girls</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1000"/>
                        </a:spcAft>
                      </a:pPr>
                      <a:r>
                        <a:rPr lang="en-GB" sz="1600">
                          <a:effectLst/>
                        </a:rPr>
                        <a:t>Boys</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1000"/>
                        </a:spcAft>
                      </a:pPr>
                      <a:r>
                        <a:rPr lang="en-GB" sz="1600">
                          <a:effectLst/>
                        </a:rPr>
                        <a:t>SEN/ %</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EHCP</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1000"/>
                        </a:spcAft>
                      </a:pPr>
                      <a:r>
                        <a:rPr lang="en-GB" sz="1600">
                          <a:effectLst/>
                        </a:rPr>
                        <a:t>SEN + PP</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1000"/>
                        </a:spcAft>
                      </a:pPr>
                      <a:endParaRPr lang="en-GB" sz="1600" dirty="0">
                        <a:effectLst/>
                      </a:endParaRPr>
                    </a:p>
                    <a:p>
                      <a:pPr algn="l">
                        <a:lnSpc>
                          <a:spcPct val="115000"/>
                        </a:lnSpc>
                        <a:spcAft>
                          <a:spcPts val="1000"/>
                        </a:spcAft>
                      </a:pPr>
                      <a:r>
                        <a:rPr lang="en-GB" sz="1600" dirty="0">
                          <a:effectLst/>
                        </a:rPr>
                        <a:t>% PP with SEND</a:t>
                      </a:r>
                      <a:endParaRPr lang="en-GB" sz="16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15000"/>
                        </a:lnSpc>
                        <a:spcAft>
                          <a:spcPts val="1000"/>
                        </a:spcAft>
                      </a:pPr>
                      <a:r>
                        <a:rPr lang="en-GB" sz="1600">
                          <a:effectLst/>
                        </a:rPr>
                        <a:t>SEN + EAL</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1000"/>
                        </a:spcAft>
                      </a:pPr>
                      <a:r>
                        <a:rPr lang="en-GB" sz="1600">
                          <a:effectLst/>
                        </a:rPr>
                        <a:t>SEN + LAC</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381376224"/>
                  </a:ext>
                </a:extLst>
              </a:tr>
              <a:tr h="373750">
                <a:tc>
                  <a:txBody>
                    <a:bodyPr/>
                    <a:lstStyle/>
                    <a:p>
                      <a:pPr algn="ctr">
                        <a:lnSpc>
                          <a:spcPct val="115000"/>
                        </a:lnSpc>
                        <a:spcAft>
                          <a:spcPts val="1000"/>
                        </a:spcAft>
                      </a:pPr>
                      <a:r>
                        <a:rPr lang="en-GB" sz="1600">
                          <a:effectLst/>
                        </a:rPr>
                        <a:t>N</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38</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22</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16</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10 – 26%</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0</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0</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GB" sz="1600">
                          <a:effectLst/>
                        </a:rPr>
                        <a:t>0</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GB" sz="1600">
                          <a:effectLst/>
                        </a:rPr>
                        <a:t>0</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0</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061989096"/>
                  </a:ext>
                </a:extLst>
              </a:tr>
              <a:tr h="373750">
                <a:tc>
                  <a:txBody>
                    <a:bodyPr/>
                    <a:lstStyle/>
                    <a:p>
                      <a:pPr algn="ctr">
                        <a:lnSpc>
                          <a:spcPct val="115000"/>
                        </a:lnSpc>
                        <a:spcAft>
                          <a:spcPts val="1000"/>
                        </a:spcAft>
                      </a:pPr>
                      <a:r>
                        <a:rPr lang="en-GB" sz="1600">
                          <a:effectLst/>
                        </a:rPr>
                        <a:t>R</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75</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41</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34</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31—41%</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0</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5</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GB" sz="1600">
                          <a:effectLst/>
                        </a:rPr>
                        <a:t>6.7%</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GB" sz="1600">
                          <a:effectLst/>
                        </a:rPr>
                        <a:t>0</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0</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28075285"/>
                  </a:ext>
                </a:extLst>
              </a:tr>
              <a:tr h="408518">
                <a:tc>
                  <a:txBody>
                    <a:bodyPr/>
                    <a:lstStyle/>
                    <a:p>
                      <a:pPr algn="ctr">
                        <a:lnSpc>
                          <a:spcPct val="115000"/>
                        </a:lnSpc>
                        <a:spcAft>
                          <a:spcPts val="1000"/>
                        </a:spcAft>
                      </a:pPr>
                      <a:r>
                        <a:rPr lang="en-GB" sz="1600">
                          <a:effectLst/>
                        </a:rPr>
                        <a:t>1</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1000"/>
                        </a:spcAft>
                      </a:pPr>
                      <a:r>
                        <a:rPr lang="en-GB" sz="1600">
                          <a:effectLst/>
                        </a:rPr>
                        <a:t>55</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25</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30</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1000"/>
                        </a:spcAft>
                      </a:pPr>
                      <a:r>
                        <a:rPr lang="en-GB" sz="1600">
                          <a:effectLst/>
                        </a:rPr>
                        <a:t>       22-40%</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1</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7</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GB" sz="1600">
                          <a:effectLst/>
                        </a:rPr>
                        <a:t>12.7%</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GB" sz="1600">
                          <a:effectLst/>
                        </a:rPr>
                        <a:t>1</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0</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301711071"/>
                  </a:ext>
                </a:extLst>
              </a:tr>
              <a:tr h="373750">
                <a:tc>
                  <a:txBody>
                    <a:bodyPr/>
                    <a:lstStyle/>
                    <a:p>
                      <a:pPr algn="ctr">
                        <a:lnSpc>
                          <a:spcPct val="115000"/>
                        </a:lnSpc>
                        <a:spcAft>
                          <a:spcPts val="1000"/>
                        </a:spcAft>
                      </a:pPr>
                      <a:r>
                        <a:rPr lang="en-GB" sz="1600">
                          <a:effectLst/>
                        </a:rPr>
                        <a:t>2</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75</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38</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37</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14 – 18.6%</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1</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9</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GB" sz="1600">
                          <a:effectLst/>
                        </a:rPr>
                        <a:t>12%</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GB" sz="1600">
                          <a:effectLst/>
                        </a:rPr>
                        <a:t>0</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0</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427018123"/>
                  </a:ext>
                </a:extLst>
              </a:tr>
              <a:tr h="688686">
                <a:tc>
                  <a:txBody>
                    <a:bodyPr/>
                    <a:lstStyle/>
                    <a:p>
                      <a:pPr algn="l">
                        <a:lnSpc>
                          <a:spcPct val="115000"/>
                        </a:lnSpc>
                        <a:spcAft>
                          <a:spcPts val="1000"/>
                        </a:spcAft>
                      </a:pPr>
                      <a:r>
                        <a:rPr lang="en-GB" sz="1600">
                          <a:effectLst/>
                        </a:rPr>
                        <a:t>TOTAL</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243</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 </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1000"/>
                        </a:spcAft>
                      </a:pPr>
                      <a:r>
                        <a:rPr lang="en-GB" sz="1600">
                          <a:effectLst/>
                        </a:rPr>
                        <a:t> </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77 – 31.7%</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2</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21</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GB" sz="1600">
                          <a:effectLst/>
                        </a:rPr>
                        <a:t>8.6%</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GB" sz="1600">
                          <a:effectLst/>
                        </a:rPr>
                        <a:t>1 – 0.4%</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dirty="0">
                          <a:effectLst/>
                        </a:rPr>
                        <a:t>0</a:t>
                      </a:r>
                      <a:endParaRPr lang="en-GB" sz="16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252657400"/>
                  </a:ext>
                </a:extLst>
              </a:tr>
            </a:tbl>
          </a:graphicData>
        </a:graphic>
      </p:graphicFrame>
    </p:spTree>
    <p:extLst>
      <p:ext uri="{BB962C8B-B14F-4D97-AF65-F5344CB8AC3E}">
        <p14:creationId xmlns:p14="http://schemas.microsoft.com/office/powerpoint/2010/main" val="1177781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B04A5-9D59-BDBD-4521-5FE14F4F66DA}"/>
              </a:ext>
            </a:extLst>
          </p:cNvPr>
          <p:cNvSpPr>
            <a:spLocks noGrp="1"/>
          </p:cNvSpPr>
          <p:nvPr>
            <p:ph type="title"/>
          </p:nvPr>
        </p:nvSpPr>
        <p:spPr/>
        <p:txBody>
          <a:bodyPr/>
          <a:lstStyle/>
          <a:p>
            <a:r>
              <a:rPr lang="en-GB" dirty="0"/>
              <a:t>Send in a Nutshell</a:t>
            </a:r>
          </a:p>
        </p:txBody>
      </p:sp>
      <p:pic>
        <p:nvPicPr>
          <p:cNvPr id="4" name="Picture 3">
            <a:extLst>
              <a:ext uri="{FF2B5EF4-FFF2-40B4-BE49-F238E27FC236}">
                <a16:creationId xmlns:a16="http://schemas.microsoft.com/office/drawing/2014/main" id="{FF096B27-03CB-518A-79B2-CDD3629BE570}"/>
              </a:ext>
            </a:extLst>
          </p:cNvPr>
          <p:cNvPicPr>
            <a:picLocks noChangeAspect="1"/>
          </p:cNvPicPr>
          <p:nvPr/>
        </p:nvPicPr>
        <p:blipFill>
          <a:blip r:embed="rId2"/>
          <a:stretch>
            <a:fillRect/>
          </a:stretch>
        </p:blipFill>
        <p:spPr>
          <a:xfrm>
            <a:off x="7002622" y="126429"/>
            <a:ext cx="1425590" cy="1354606"/>
          </a:xfrm>
          <a:prstGeom prst="rect">
            <a:avLst/>
          </a:prstGeom>
        </p:spPr>
      </p:pic>
      <p:graphicFrame>
        <p:nvGraphicFramePr>
          <p:cNvPr id="7" name="Content Placeholder 6">
            <a:extLst>
              <a:ext uri="{FF2B5EF4-FFF2-40B4-BE49-F238E27FC236}">
                <a16:creationId xmlns:a16="http://schemas.microsoft.com/office/drawing/2014/main" id="{8D627F71-499C-9491-6F72-5FC262A386DE}"/>
              </a:ext>
            </a:extLst>
          </p:cNvPr>
          <p:cNvGraphicFramePr>
            <a:graphicFrameLocks noGrp="1"/>
          </p:cNvGraphicFramePr>
          <p:nvPr>
            <p:ph idx="1"/>
            <p:extLst>
              <p:ext uri="{D42A27DB-BD31-4B8C-83A1-F6EECF244321}">
                <p14:modId xmlns:p14="http://schemas.microsoft.com/office/powerpoint/2010/main" val="1458409012"/>
              </p:ext>
            </p:extLst>
          </p:nvPr>
        </p:nvGraphicFramePr>
        <p:xfrm>
          <a:off x="811260" y="1778461"/>
          <a:ext cx="4724400" cy="4980341"/>
        </p:xfrm>
        <a:graphic>
          <a:graphicData uri="http://schemas.openxmlformats.org/drawingml/2006/table">
            <a:tbl>
              <a:tblPr firstRow="1" firstCol="1" bandRow="1">
                <a:tableStyleId>{5C22544A-7EE6-4342-B048-85BDC9FD1C3A}</a:tableStyleId>
              </a:tblPr>
              <a:tblGrid>
                <a:gridCol w="1304200">
                  <a:extLst>
                    <a:ext uri="{9D8B030D-6E8A-4147-A177-3AD203B41FA5}">
                      <a16:colId xmlns:a16="http://schemas.microsoft.com/office/drawing/2014/main" val="3023637341"/>
                    </a:ext>
                  </a:extLst>
                </a:gridCol>
                <a:gridCol w="1900111">
                  <a:extLst>
                    <a:ext uri="{9D8B030D-6E8A-4147-A177-3AD203B41FA5}">
                      <a16:colId xmlns:a16="http://schemas.microsoft.com/office/drawing/2014/main" val="2268387469"/>
                    </a:ext>
                  </a:extLst>
                </a:gridCol>
                <a:gridCol w="1520089">
                  <a:extLst>
                    <a:ext uri="{9D8B030D-6E8A-4147-A177-3AD203B41FA5}">
                      <a16:colId xmlns:a16="http://schemas.microsoft.com/office/drawing/2014/main" val="3959052463"/>
                    </a:ext>
                  </a:extLst>
                </a:gridCol>
              </a:tblGrid>
              <a:tr h="420882">
                <a:tc>
                  <a:txBody>
                    <a:bodyPr/>
                    <a:lstStyle/>
                    <a:p>
                      <a:pPr algn="ctr">
                        <a:lnSpc>
                          <a:spcPct val="115000"/>
                        </a:lnSpc>
                        <a:spcAft>
                          <a:spcPts val="1000"/>
                        </a:spcAft>
                      </a:pPr>
                      <a:r>
                        <a:rPr lang="en-GB" sz="1600" dirty="0">
                          <a:effectLst/>
                        </a:rPr>
                        <a:t> </a:t>
                      </a:r>
                      <a:endParaRPr lang="en-GB" sz="1600" dirty="0">
                        <a:effectLst/>
                        <a:latin typeface="Arial" panose="020B0604020202020204" pitchFamily="34" charset="0"/>
                        <a:ea typeface="Calibri" panose="020F0502020204030204" pitchFamily="34" charset="0"/>
                        <a:cs typeface="Times New Roman" panose="02020603050405020304" pitchFamily="18" charset="0"/>
                      </a:endParaRPr>
                    </a:p>
                  </a:txBody>
                  <a:tcPr marL="56104" marR="56104" marT="0" marB="0"/>
                </a:tc>
                <a:tc>
                  <a:txBody>
                    <a:bodyPr/>
                    <a:lstStyle/>
                    <a:p>
                      <a:pPr algn="ctr">
                        <a:lnSpc>
                          <a:spcPct val="115000"/>
                        </a:lnSpc>
                        <a:spcAft>
                          <a:spcPts val="1000"/>
                        </a:spcAft>
                      </a:pPr>
                      <a:r>
                        <a:rPr lang="en-GB" sz="1600">
                          <a:effectLst/>
                        </a:rPr>
                        <a:t>Whole School SEN %</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56104" marR="56104" marT="0" marB="0" anchor="ctr"/>
                </a:tc>
                <a:tc>
                  <a:txBody>
                    <a:bodyPr/>
                    <a:lstStyle/>
                    <a:p>
                      <a:pPr algn="ctr">
                        <a:lnSpc>
                          <a:spcPct val="115000"/>
                        </a:lnSpc>
                        <a:spcAft>
                          <a:spcPts val="1000"/>
                        </a:spcAft>
                      </a:pPr>
                      <a:r>
                        <a:rPr lang="en-GB" sz="1600">
                          <a:effectLst/>
                        </a:rPr>
                        <a:t>National SEN %</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56104" marR="56104" marT="0" marB="0" anchor="ctr"/>
                </a:tc>
                <a:extLst>
                  <a:ext uri="{0D108BD9-81ED-4DB2-BD59-A6C34878D82A}">
                    <a16:rowId xmlns:a16="http://schemas.microsoft.com/office/drawing/2014/main" val="1962604215"/>
                  </a:ext>
                </a:extLst>
              </a:tr>
              <a:tr h="343375">
                <a:tc>
                  <a:txBody>
                    <a:bodyPr/>
                    <a:lstStyle/>
                    <a:p>
                      <a:pPr algn="ctr">
                        <a:lnSpc>
                          <a:spcPct val="115000"/>
                        </a:lnSpc>
                        <a:spcAft>
                          <a:spcPts val="1000"/>
                        </a:spcAft>
                      </a:pPr>
                      <a:r>
                        <a:rPr lang="en-GB" sz="1600">
                          <a:effectLst/>
                        </a:rPr>
                        <a:t>Overall SEN</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56104" marR="56104" marT="0" marB="0"/>
                </a:tc>
                <a:tc>
                  <a:txBody>
                    <a:bodyPr/>
                    <a:lstStyle/>
                    <a:p>
                      <a:pPr algn="ctr">
                        <a:lnSpc>
                          <a:spcPct val="115000"/>
                        </a:lnSpc>
                        <a:spcAft>
                          <a:spcPts val="1000"/>
                        </a:spcAft>
                      </a:pPr>
                      <a:r>
                        <a:rPr lang="en-GB" sz="1600">
                          <a:effectLst/>
                        </a:rPr>
                        <a:t>77- 31.7%</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56104" marR="56104" marT="0" marB="0" anchor="ctr"/>
                </a:tc>
                <a:tc>
                  <a:txBody>
                    <a:bodyPr/>
                    <a:lstStyle/>
                    <a:p>
                      <a:pPr algn="ctr">
                        <a:lnSpc>
                          <a:spcPct val="115000"/>
                        </a:lnSpc>
                        <a:spcAft>
                          <a:spcPts val="1000"/>
                        </a:spcAft>
                      </a:pPr>
                      <a:r>
                        <a:rPr lang="en-GB" sz="1600">
                          <a:effectLst/>
                        </a:rPr>
                        <a:t>13%</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56104" marR="56104" marT="0" marB="0" anchor="ctr"/>
                </a:tc>
                <a:extLst>
                  <a:ext uri="{0D108BD9-81ED-4DB2-BD59-A6C34878D82A}">
                    <a16:rowId xmlns:a16="http://schemas.microsoft.com/office/drawing/2014/main" val="3898759592"/>
                  </a:ext>
                </a:extLst>
              </a:tr>
              <a:tr h="524777">
                <a:tc>
                  <a:txBody>
                    <a:bodyPr/>
                    <a:lstStyle/>
                    <a:p>
                      <a:pPr algn="ctr">
                        <a:lnSpc>
                          <a:spcPct val="115000"/>
                        </a:lnSpc>
                        <a:spcAft>
                          <a:spcPts val="1000"/>
                        </a:spcAft>
                      </a:pPr>
                      <a:r>
                        <a:rPr lang="en-GB" sz="1600">
                          <a:effectLst/>
                        </a:rPr>
                        <a:t>Funded</a:t>
                      </a:r>
                    </a:p>
                    <a:p>
                      <a:pPr algn="ctr">
                        <a:lnSpc>
                          <a:spcPct val="115000"/>
                        </a:lnSpc>
                        <a:spcAft>
                          <a:spcPts val="1000"/>
                        </a:spcAft>
                      </a:pPr>
                      <a:r>
                        <a:rPr lang="en-GB" sz="1600">
                          <a:effectLst/>
                        </a:rPr>
                        <a:t>AFN high</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56104" marR="56104" marT="0" marB="0"/>
                </a:tc>
                <a:tc>
                  <a:txBody>
                    <a:bodyPr/>
                    <a:lstStyle/>
                    <a:p>
                      <a:pPr algn="ctr">
                        <a:lnSpc>
                          <a:spcPct val="115000"/>
                        </a:lnSpc>
                        <a:spcAft>
                          <a:spcPts val="1000"/>
                        </a:spcAft>
                      </a:pPr>
                      <a:r>
                        <a:rPr lang="en-GB" sz="1600">
                          <a:effectLst/>
                        </a:rPr>
                        <a:t>5 – 2.5 %</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56104" marR="56104" marT="0" marB="0" anchor="ctr"/>
                </a:tc>
                <a:tc>
                  <a:txBody>
                    <a:bodyPr/>
                    <a:lstStyle/>
                    <a:p>
                      <a:pPr algn="ctr">
                        <a:lnSpc>
                          <a:spcPct val="115000"/>
                        </a:lnSpc>
                        <a:spcAft>
                          <a:spcPts val="1000"/>
                        </a:spcAft>
                      </a:pPr>
                      <a:r>
                        <a:rPr lang="en-GB" sz="1600">
                          <a:effectLst/>
                        </a:rPr>
                        <a:t> </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56104" marR="56104" marT="0" marB="0" anchor="ctr"/>
                </a:tc>
                <a:extLst>
                  <a:ext uri="{0D108BD9-81ED-4DB2-BD59-A6C34878D82A}">
                    <a16:rowId xmlns:a16="http://schemas.microsoft.com/office/drawing/2014/main" val="991790776"/>
                  </a:ext>
                </a:extLst>
              </a:tr>
              <a:tr h="564258">
                <a:tc>
                  <a:txBody>
                    <a:bodyPr/>
                    <a:lstStyle/>
                    <a:p>
                      <a:pPr algn="ctr">
                        <a:lnSpc>
                          <a:spcPct val="115000"/>
                        </a:lnSpc>
                        <a:spcAft>
                          <a:spcPts val="1000"/>
                        </a:spcAft>
                      </a:pPr>
                      <a:r>
                        <a:rPr lang="en-GB" sz="1600">
                          <a:effectLst/>
                        </a:rPr>
                        <a:t>Funded AFN Med/low</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56104" marR="56104" marT="0" marB="0"/>
                </a:tc>
                <a:tc>
                  <a:txBody>
                    <a:bodyPr/>
                    <a:lstStyle/>
                    <a:p>
                      <a:pPr algn="ctr">
                        <a:lnSpc>
                          <a:spcPct val="115000"/>
                        </a:lnSpc>
                        <a:spcAft>
                          <a:spcPts val="1000"/>
                        </a:spcAft>
                      </a:pPr>
                      <a:r>
                        <a:rPr lang="en-GB" sz="1600">
                          <a:effectLst/>
                        </a:rPr>
                        <a:t>6 ch –2.5%</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56104" marR="56104" marT="0" marB="0" anchor="ctr"/>
                </a:tc>
                <a:tc>
                  <a:txBody>
                    <a:bodyPr/>
                    <a:lstStyle/>
                    <a:p>
                      <a:pPr algn="ctr">
                        <a:lnSpc>
                          <a:spcPct val="115000"/>
                        </a:lnSpc>
                        <a:spcAft>
                          <a:spcPts val="1000"/>
                        </a:spcAft>
                      </a:pPr>
                      <a:r>
                        <a:rPr lang="en-GB" sz="1600">
                          <a:effectLst/>
                        </a:rPr>
                        <a:t> </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56104" marR="56104" marT="0" marB="0" anchor="ctr"/>
                </a:tc>
                <a:extLst>
                  <a:ext uri="{0D108BD9-81ED-4DB2-BD59-A6C34878D82A}">
                    <a16:rowId xmlns:a16="http://schemas.microsoft.com/office/drawing/2014/main" val="1907925298"/>
                  </a:ext>
                </a:extLst>
              </a:tr>
              <a:tr h="381401">
                <a:tc>
                  <a:txBody>
                    <a:bodyPr/>
                    <a:lstStyle/>
                    <a:p>
                      <a:pPr algn="ctr">
                        <a:lnSpc>
                          <a:spcPct val="115000"/>
                        </a:lnSpc>
                        <a:spcAft>
                          <a:spcPts val="1000"/>
                        </a:spcAft>
                      </a:pPr>
                      <a:r>
                        <a:rPr lang="en-GB" sz="1600">
                          <a:effectLst/>
                        </a:rPr>
                        <a:t>Funded</a:t>
                      </a:r>
                    </a:p>
                    <a:p>
                      <a:pPr algn="ctr">
                        <a:lnSpc>
                          <a:spcPct val="115000"/>
                        </a:lnSpc>
                        <a:spcAft>
                          <a:spcPts val="1000"/>
                        </a:spcAft>
                      </a:pPr>
                      <a:r>
                        <a:rPr lang="en-GB" sz="1600">
                          <a:effectLst/>
                        </a:rPr>
                        <a:t>HLN</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56104" marR="56104" marT="0" marB="0"/>
                </a:tc>
                <a:tc>
                  <a:txBody>
                    <a:bodyPr/>
                    <a:lstStyle/>
                    <a:p>
                      <a:pPr algn="ctr">
                        <a:lnSpc>
                          <a:spcPct val="115000"/>
                        </a:lnSpc>
                        <a:spcAft>
                          <a:spcPts val="1000"/>
                        </a:spcAft>
                      </a:pPr>
                      <a:r>
                        <a:rPr lang="en-GB" sz="1600">
                          <a:effectLst/>
                        </a:rPr>
                        <a:t>6 ch –2.5%</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56104" marR="56104" marT="0" marB="0" anchor="ctr"/>
                </a:tc>
                <a:tc>
                  <a:txBody>
                    <a:bodyPr/>
                    <a:lstStyle/>
                    <a:p>
                      <a:pPr algn="ctr">
                        <a:lnSpc>
                          <a:spcPct val="115000"/>
                        </a:lnSpc>
                        <a:spcAft>
                          <a:spcPts val="1000"/>
                        </a:spcAft>
                      </a:pPr>
                      <a:r>
                        <a:rPr lang="en-GB" sz="1600">
                          <a:effectLst/>
                        </a:rPr>
                        <a:t> </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56104" marR="56104" marT="0" marB="0" anchor="ctr"/>
                </a:tc>
                <a:extLst>
                  <a:ext uri="{0D108BD9-81ED-4DB2-BD59-A6C34878D82A}">
                    <a16:rowId xmlns:a16="http://schemas.microsoft.com/office/drawing/2014/main" val="3082192952"/>
                  </a:ext>
                </a:extLst>
              </a:tr>
              <a:tr h="322077">
                <a:tc>
                  <a:txBody>
                    <a:bodyPr/>
                    <a:lstStyle/>
                    <a:p>
                      <a:pPr algn="ctr">
                        <a:lnSpc>
                          <a:spcPct val="115000"/>
                        </a:lnSpc>
                        <a:spcAft>
                          <a:spcPts val="1000"/>
                        </a:spcAft>
                      </a:pPr>
                      <a:r>
                        <a:rPr lang="en-GB" sz="1600">
                          <a:effectLst/>
                        </a:rPr>
                        <a:t>Total funded</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56104" marR="56104" marT="0" marB="0"/>
                </a:tc>
                <a:tc>
                  <a:txBody>
                    <a:bodyPr/>
                    <a:lstStyle/>
                    <a:p>
                      <a:pPr algn="ctr">
                        <a:lnSpc>
                          <a:spcPct val="115000"/>
                        </a:lnSpc>
                        <a:spcAft>
                          <a:spcPts val="1000"/>
                        </a:spcAft>
                      </a:pPr>
                      <a:r>
                        <a:rPr lang="en-GB" sz="1600">
                          <a:effectLst/>
                        </a:rPr>
                        <a:t>17 – 7%</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56104" marR="56104" marT="0" marB="0" anchor="ctr"/>
                </a:tc>
                <a:tc>
                  <a:txBody>
                    <a:bodyPr/>
                    <a:lstStyle/>
                    <a:p>
                      <a:pPr algn="ctr">
                        <a:lnSpc>
                          <a:spcPct val="115000"/>
                        </a:lnSpc>
                        <a:spcAft>
                          <a:spcPts val="1000"/>
                        </a:spcAft>
                      </a:pPr>
                      <a:r>
                        <a:rPr lang="en-GB" sz="1600">
                          <a:effectLst/>
                        </a:rPr>
                        <a:t> </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56104" marR="56104" marT="0" marB="0" anchor="ctr"/>
                </a:tc>
                <a:extLst>
                  <a:ext uri="{0D108BD9-81ED-4DB2-BD59-A6C34878D82A}">
                    <a16:rowId xmlns:a16="http://schemas.microsoft.com/office/drawing/2014/main" val="2947153551"/>
                  </a:ext>
                </a:extLst>
              </a:tr>
              <a:tr h="322077">
                <a:tc>
                  <a:txBody>
                    <a:bodyPr/>
                    <a:lstStyle/>
                    <a:p>
                      <a:pPr algn="ctr">
                        <a:lnSpc>
                          <a:spcPct val="115000"/>
                        </a:lnSpc>
                        <a:spcAft>
                          <a:spcPts val="1000"/>
                        </a:spcAft>
                      </a:pPr>
                      <a:r>
                        <a:rPr lang="en-GB" sz="1600">
                          <a:effectLst/>
                        </a:rPr>
                        <a:t>Pre-verbal</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56104" marR="56104" marT="0" marB="0"/>
                </a:tc>
                <a:tc>
                  <a:txBody>
                    <a:bodyPr/>
                    <a:lstStyle/>
                    <a:p>
                      <a:pPr algn="ctr">
                        <a:lnSpc>
                          <a:spcPct val="115000"/>
                        </a:lnSpc>
                        <a:spcAft>
                          <a:spcPts val="1000"/>
                        </a:spcAft>
                      </a:pPr>
                      <a:r>
                        <a:rPr lang="en-GB" sz="1600">
                          <a:effectLst/>
                        </a:rPr>
                        <a:t>6 -2.5%</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56104" marR="56104" marT="0" marB="0" anchor="ctr"/>
                </a:tc>
                <a:tc>
                  <a:txBody>
                    <a:bodyPr/>
                    <a:lstStyle/>
                    <a:p>
                      <a:pPr algn="ctr">
                        <a:lnSpc>
                          <a:spcPct val="115000"/>
                        </a:lnSpc>
                        <a:spcAft>
                          <a:spcPts val="1000"/>
                        </a:spcAft>
                      </a:pPr>
                      <a:r>
                        <a:rPr lang="en-GB" sz="1600">
                          <a:effectLst/>
                        </a:rPr>
                        <a:t> </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56104" marR="56104" marT="0" marB="0" anchor="ctr"/>
                </a:tc>
                <a:extLst>
                  <a:ext uri="{0D108BD9-81ED-4DB2-BD59-A6C34878D82A}">
                    <a16:rowId xmlns:a16="http://schemas.microsoft.com/office/drawing/2014/main" val="1750443737"/>
                  </a:ext>
                </a:extLst>
              </a:tr>
              <a:tr h="537453">
                <a:tc>
                  <a:txBody>
                    <a:bodyPr/>
                    <a:lstStyle/>
                    <a:p>
                      <a:pPr algn="ctr">
                        <a:lnSpc>
                          <a:spcPct val="115000"/>
                        </a:lnSpc>
                        <a:spcAft>
                          <a:spcPts val="1000"/>
                        </a:spcAft>
                      </a:pPr>
                      <a:r>
                        <a:rPr lang="en-GB" sz="1600">
                          <a:effectLst/>
                        </a:rPr>
                        <a:t>EHCP</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56104" marR="56104" marT="0" marB="0"/>
                </a:tc>
                <a:tc>
                  <a:txBody>
                    <a:bodyPr/>
                    <a:lstStyle/>
                    <a:p>
                      <a:pPr algn="l">
                        <a:lnSpc>
                          <a:spcPct val="115000"/>
                        </a:lnSpc>
                        <a:spcAft>
                          <a:spcPts val="1000"/>
                        </a:spcAft>
                      </a:pPr>
                      <a:r>
                        <a:rPr lang="en-GB" sz="1600">
                          <a:effectLst/>
                        </a:rPr>
                        <a:t>      2 – 0.8%</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56104" marR="56104" marT="0" marB="0" anchor="ctr"/>
                </a:tc>
                <a:tc>
                  <a:txBody>
                    <a:bodyPr/>
                    <a:lstStyle/>
                    <a:p>
                      <a:pPr algn="ctr">
                        <a:lnSpc>
                          <a:spcPct val="115000"/>
                        </a:lnSpc>
                        <a:spcAft>
                          <a:spcPts val="1000"/>
                        </a:spcAft>
                      </a:pPr>
                      <a:r>
                        <a:rPr lang="en-GB" sz="1600" dirty="0">
                          <a:effectLst/>
                        </a:rPr>
                        <a:t>Further 4 requested and at stage 2</a:t>
                      </a:r>
                      <a:endParaRPr lang="en-GB" sz="1600" dirty="0">
                        <a:effectLst/>
                        <a:latin typeface="Arial" panose="020B0604020202020204" pitchFamily="34" charset="0"/>
                        <a:ea typeface="Calibri" panose="020F0502020204030204" pitchFamily="34" charset="0"/>
                        <a:cs typeface="Times New Roman" panose="02020603050405020304" pitchFamily="18" charset="0"/>
                      </a:endParaRPr>
                    </a:p>
                  </a:txBody>
                  <a:tcPr marL="56104" marR="56104" marT="0" marB="0" anchor="ctr"/>
                </a:tc>
                <a:extLst>
                  <a:ext uri="{0D108BD9-81ED-4DB2-BD59-A6C34878D82A}">
                    <a16:rowId xmlns:a16="http://schemas.microsoft.com/office/drawing/2014/main" val="1963148974"/>
                  </a:ext>
                </a:extLst>
              </a:tr>
            </a:tbl>
          </a:graphicData>
        </a:graphic>
      </p:graphicFrame>
      <p:graphicFrame>
        <p:nvGraphicFramePr>
          <p:cNvPr id="8" name="Table 7">
            <a:extLst>
              <a:ext uri="{FF2B5EF4-FFF2-40B4-BE49-F238E27FC236}">
                <a16:creationId xmlns:a16="http://schemas.microsoft.com/office/drawing/2014/main" id="{43F9A4DA-D4A7-DA8B-F36F-0AB89464E01C}"/>
              </a:ext>
            </a:extLst>
          </p:cNvPr>
          <p:cNvGraphicFramePr>
            <a:graphicFrameLocks noGrp="1"/>
          </p:cNvGraphicFramePr>
          <p:nvPr>
            <p:extLst>
              <p:ext uri="{D42A27DB-BD31-4B8C-83A1-F6EECF244321}">
                <p14:modId xmlns:p14="http://schemas.microsoft.com/office/powerpoint/2010/main" val="3551709186"/>
              </p:ext>
            </p:extLst>
          </p:nvPr>
        </p:nvGraphicFramePr>
        <p:xfrm>
          <a:off x="7425849" y="2328274"/>
          <a:ext cx="3194526" cy="4188462"/>
        </p:xfrm>
        <a:graphic>
          <a:graphicData uri="http://schemas.openxmlformats.org/drawingml/2006/table">
            <a:tbl>
              <a:tblPr firstRow="1" firstCol="1" bandRow="1">
                <a:tableStyleId>{5C22544A-7EE6-4342-B048-85BDC9FD1C3A}</a:tableStyleId>
              </a:tblPr>
              <a:tblGrid>
                <a:gridCol w="1092935">
                  <a:extLst>
                    <a:ext uri="{9D8B030D-6E8A-4147-A177-3AD203B41FA5}">
                      <a16:colId xmlns:a16="http://schemas.microsoft.com/office/drawing/2014/main" val="1423738891"/>
                    </a:ext>
                  </a:extLst>
                </a:gridCol>
                <a:gridCol w="862149">
                  <a:extLst>
                    <a:ext uri="{9D8B030D-6E8A-4147-A177-3AD203B41FA5}">
                      <a16:colId xmlns:a16="http://schemas.microsoft.com/office/drawing/2014/main" val="424351589"/>
                    </a:ext>
                  </a:extLst>
                </a:gridCol>
                <a:gridCol w="1239442">
                  <a:extLst>
                    <a:ext uri="{9D8B030D-6E8A-4147-A177-3AD203B41FA5}">
                      <a16:colId xmlns:a16="http://schemas.microsoft.com/office/drawing/2014/main" val="3127805594"/>
                    </a:ext>
                  </a:extLst>
                </a:gridCol>
              </a:tblGrid>
              <a:tr h="495743">
                <a:tc gridSpan="3">
                  <a:txBody>
                    <a:bodyPr/>
                    <a:lstStyle/>
                    <a:p>
                      <a:pPr algn="ctr">
                        <a:lnSpc>
                          <a:spcPct val="115000"/>
                        </a:lnSpc>
                        <a:spcAft>
                          <a:spcPts val="1000"/>
                        </a:spcAft>
                      </a:pPr>
                      <a:r>
                        <a:rPr lang="en-GB" sz="1600" dirty="0">
                          <a:effectLst/>
                        </a:rPr>
                        <a:t>Breakdown of categories of need no of children percentage of whole school</a:t>
                      </a:r>
                      <a:endParaRPr lang="en-GB" sz="16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432577271"/>
                  </a:ext>
                </a:extLst>
              </a:tr>
              <a:tr h="495846">
                <a:tc>
                  <a:txBody>
                    <a:bodyPr/>
                    <a:lstStyle/>
                    <a:p>
                      <a:pPr algn="ctr">
                        <a:lnSpc>
                          <a:spcPct val="115000"/>
                        </a:lnSpc>
                        <a:spcAft>
                          <a:spcPts val="1000"/>
                        </a:spcAft>
                      </a:pPr>
                      <a:r>
                        <a:rPr lang="en-GB" sz="1600">
                          <a:effectLst/>
                        </a:rPr>
                        <a:t> </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SEN support</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EHCP</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674274090"/>
                  </a:ext>
                </a:extLst>
              </a:tr>
              <a:tr h="704345">
                <a:tc>
                  <a:txBody>
                    <a:bodyPr/>
                    <a:lstStyle/>
                    <a:p>
                      <a:pPr algn="ctr">
                        <a:lnSpc>
                          <a:spcPct val="115000"/>
                        </a:lnSpc>
                        <a:spcAft>
                          <a:spcPts val="1000"/>
                        </a:spcAft>
                      </a:pPr>
                      <a:r>
                        <a:rPr lang="en-GB" sz="1600">
                          <a:effectLst/>
                        </a:rPr>
                        <a:t>C and I</a:t>
                      </a:r>
                    </a:p>
                    <a:p>
                      <a:pPr algn="ctr">
                        <a:lnSpc>
                          <a:spcPct val="115000"/>
                        </a:lnSpc>
                        <a:spcAft>
                          <a:spcPts val="1000"/>
                        </a:spcAft>
                      </a:pPr>
                      <a:r>
                        <a:rPr lang="en-GB" sz="1600">
                          <a:effectLst/>
                        </a:rPr>
                        <a:t>(inc; ASD)</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44 -18%</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1</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104936225"/>
                  </a:ext>
                </a:extLst>
              </a:tr>
              <a:tr h="425548">
                <a:tc>
                  <a:txBody>
                    <a:bodyPr/>
                    <a:lstStyle/>
                    <a:p>
                      <a:pPr algn="ctr">
                        <a:lnSpc>
                          <a:spcPct val="115000"/>
                        </a:lnSpc>
                        <a:spcAft>
                          <a:spcPts val="1000"/>
                        </a:spcAft>
                      </a:pPr>
                      <a:r>
                        <a:rPr lang="en-GB" sz="1600">
                          <a:effectLst/>
                        </a:rPr>
                        <a:t>C&amp;L</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11- 4.5%</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0</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77818376"/>
                  </a:ext>
                </a:extLst>
              </a:tr>
              <a:tr h="451623">
                <a:tc>
                  <a:txBody>
                    <a:bodyPr/>
                    <a:lstStyle/>
                    <a:p>
                      <a:pPr algn="ctr">
                        <a:lnSpc>
                          <a:spcPct val="115000"/>
                        </a:lnSpc>
                        <a:spcAft>
                          <a:spcPts val="1000"/>
                        </a:spcAft>
                      </a:pPr>
                      <a:r>
                        <a:rPr lang="en-GB" sz="1600">
                          <a:effectLst/>
                        </a:rPr>
                        <a:t>SEMH</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7 – 2.9%</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0</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121328524"/>
                  </a:ext>
                </a:extLst>
              </a:tr>
              <a:tr h="425548">
                <a:tc>
                  <a:txBody>
                    <a:bodyPr/>
                    <a:lstStyle/>
                    <a:p>
                      <a:pPr algn="ctr">
                        <a:lnSpc>
                          <a:spcPct val="115000"/>
                        </a:lnSpc>
                        <a:spcAft>
                          <a:spcPts val="1000"/>
                        </a:spcAft>
                      </a:pPr>
                      <a:r>
                        <a:rPr lang="en-GB" sz="1600">
                          <a:effectLst/>
                        </a:rPr>
                        <a:t>PD</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a:effectLst/>
                        </a:rPr>
                        <a:t>3 – 1.2%</a:t>
                      </a:r>
                      <a:endParaRPr lang="en-GB" sz="16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GB" sz="1600" dirty="0">
                          <a:effectLst/>
                        </a:rPr>
                        <a:t>1</a:t>
                      </a:r>
                      <a:endParaRPr lang="en-GB" sz="16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824112555"/>
                  </a:ext>
                </a:extLst>
              </a:tr>
            </a:tbl>
          </a:graphicData>
        </a:graphic>
      </p:graphicFrame>
    </p:spTree>
    <p:extLst>
      <p:ext uri="{BB962C8B-B14F-4D97-AF65-F5344CB8AC3E}">
        <p14:creationId xmlns:p14="http://schemas.microsoft.com/office/powerpoint/2010/main" val="8574637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66CC0A-C3B1-88EC-9E5A-BED468837BF3}"/>
              </a:ext>
            </a:extLst>
          </p:cNvPr>
          <p:cNvSpPr>
            <a:spLocks noGrp="1"/>
          </p:cNvSpPr>
          <p:nvPr>
            <p:ph type="ctrTitle"/>
          </p:nvPr>
        </p:nvSpPr>
        <p:spPr>
          <a:xfrm>
            <a:off x="638881" y="390525"/>
            <a:ext cx="10909640" cy="1510301"/>
          </a:xfrm>
        </p:spPr>
        <p:txBody>
          <a:bodyPr anchor="ctr">
            <a:normAutofit fontScale="90000"/>
          </a:bodyPr>
          <a:lstStyle/>
          <a:p>
            <a:pPr algn="ctr"/>
            <a:r>
              <a:rPr lang="en-GB" sz="6100">
                <a:solidFill>
                  <a:srgbClr val="FFFFFF"/>
                </a:solidFill>
              </a:rPr>
              <a:t>Comparison to other schools</a:t>
            </a:r>
          </a:p>
        </p:txBody>
      </p:sp>
      <p:sp>
        <p:nvSpPr>
          <p:cNvPr id="3" name="Subtitle 2">
            <a:extLst>
              <a:ext uri="{FF2B5EF4-FFF2-40B4-BE49-F238E27FC236}">
                <a16:creationId xmlns:a16="http://schemas.microsoft.com/office/drawing/2014/main" id="{EBB0F420-13FE-8852-5044-892BA13A2293}"/>
              </a:ext>
            </a:extLst>
          </p:cNvPr>
          <p:cNvSpPr>
            <a:spLocks noGrp="1"/>
          </p:cNvSpPr>
          <p:nvPr>
            <p:ph type="subTitle" idx="1"/>
          </p:nvPr>
        </p:nvSpPr>
        <p:spPr>
          <a:xfrm>
            <a:off x="2895601" y="1900826"/>
            <a:ext cx="6396204" cy="662542"/>
          </a:xfrm>
        </p:spPr>
        <p:txBody>
          <a:bodyPr anchor="ctr">
            <a:normAutofit/>
          </a:bodyPr>
          <a:lstStyle/>
          <a:p>
            <a:pPr algn="ctr"/>
            <a:r>
              <a:rPr lang="en-GB" sz="2400" dirty="0">
                <a:solidFill>
                  <a:srgbClr val="FFFFFF"/>
                </a:solidFill>
              </a:rPr>
              <a:t>Las</a:t>
            </a:r>
          </a:p>
        </p:txBody>
      </p:sp>
      <p:pic>
        <p:nvPicPr>
          <p:cNvPr id="6" name="Picture 5">
            <a:extLst>
              <a:ext uri="{FF2B5EF4-FFF2-40B4-BE49-F238E27FC236}">
                <a16:creationId xmlns:a16="http://schemas.microsoft.com/office/drawing/2014/main" id="{21ABB6D1-4F4D-55FC-076C-5BAE762B09BB}"/>
              </a:ext>
            </a:extLst>
          </p:cNvPr>
          <p:cNvPicPr>
            <a:picLocks noChangeAspect="1"/>
          </p:cNvPicPr>
          <p:nvPr/>
        </p:nvPicPr>
        <p:blipFill>
          <a:blip r:embed="rId2"/>
          <a:stretch>
            <a:fillRect/>
          </a:stretch>
        </p:blipFill>
        <p:spPr>
          <a:xfrm>
            <a:off x="1376452" y="3067050"/>
            <a:ext cx="9436047" cy="3019537"/>
          </a:xfrm>
          <a:prstGeom prst="rect">
            <a:avLst/>
          </a:prstGeom>
        </p:spPr>
      </p:pic>
    </p:spTree>
    <p:extLst>
      <p:ext uri="{BB962C8B-B14F-4D97-AF65-F5344CB8AC3E}">
        <p14:creationId xmlns:p14="http://schemas.microsoft.com/office/powerpoint/2010/main" val="20276113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10">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12">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GB"/>
          </a:p>
        </p:txBody>
      </p:sp>
      <p:sp>
        <p:nvSpPr>
          <p:cNvPr id="10"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2" name="Freeform: Shape 16">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txBody>
          <a:bodyPr/>
          <a:lstStyle/>
          <a:p>
            <a:endParaRPr lang="en-GB"/>
          </a:p>
        </p:txBody>
      </p:sp>
      <p:sp>
        <p:nvSpPr>
          <p:cNvPr id="19"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sp>
        <p:nvSpPr>
          <p:cNvPr id="2" name="Title 1">
            <a:extLst>
              <a:ext uri="{FF2B5EF4-FFF2-40B4-BE49-F238E27FC236}">
                <a16:creationId xmlns:a16="http://schemas.microsoft.com/office/drawing/2014/main" id="{2DB82D70-2ECE-F8F9-1F43-495F56E80511}"/>
              </a:ext>
            </a:extLst>
          </p:cNvPr>
          <p:cNvSpPr>
            <a:spLocks noGrp="1"/>
          </p:cNvSpPr>
          <p:nvPr>
            <p:ph type="title"/>
          </p:nvPr>
        </p:nvSpPr>
        <p:spPr>
          <a:xfrm>
            <a:off x="994087" y="1130603"/>
            <a:ext cx="3342442" cy="4596794"/>
          </a:xfrm>
        </p:spPr>
        <p:txBody>
          <a:bodyPr vert="horz" lIns="91440" tIns="45720" rIns="91440" bIns="45720" rtlCol="0" anchor="ctr">
            <a:normAutofit/>
          </a:bodyPr>
          <a:lstStyle/>
          <a:p>
            <a:r>
              <a:rPr lang="en-US" sz="3200">
                <a:solidFill>
                  <a:srgbClr val="EBEBEB"/>
                </a:solidFill>
              </a:rPr>
              <a:t>CPD</a:t>
            </a:r>
          </a:p>
        </p:txBody>
      </p:sp>
      <p:sp>
        <p:nvSpPr>
          <p:cNvPr id="6" name="Content Placeholder 5">
            <a:extLst>
              <a:ext uri="{FF2B5EF4-FFF2-40B4-BE49-F238E27FC236}">
                <a16:creationId xmlns:a16="http://schemas.microsoft.com/office/drawing/2014/main" id="{373F49A7-30A5-ECAF-4DD0-20710DFE9B0A}"/>
              </a:ext>
            </a:extLst>
          </p:cNvPr>
          <p:cNvSpPr>
            <a:spLocks noGrp="1"/>
          </p:cNvSpPr>
          <p:nvPr>
            <p:ph idx="1"/>
          </p:nvPr>
        </p:nvSpPr>
        <p:spPr>
          <a:xfrm>
            <a:off x="5290077" y="437513"/>
            <a:ext cx="5502614" cy="5954325"/>
          </a:xfrm>
        </p:spPr>
        <p:txBody>
          <a:bodyPr anchor="ctr">
            <a:normAutofit/>
          </a:bodyPr>
          <a:lstStyle/>
          <a:p>
            <a:r>
              <a:rPr lang="en-GB" sz="2000" u="sng" dirty="0">
                <a:effectLst/>
                <a:latin typeface="Arial" panose="020B0604020202020204" pitchFamily="34" charset="0"/>
                <a:ea typeface="Calibri" panose="020F0502020204030204" pitchFamily="34" charset="0"/>
              </a:rPr>
              <a:t>Trainings this year </a:t>
            </a:r>
          </a:p>
          <a:p>
            <a:r>
              <a:rPr lang="en-GB" sz="2000" dirty="0">
                <a:effectLst/>
                <a:latin typeface="Arial" panose="020B0604020202020204" pitchFamily="34" charset="0"/>
                <a:ea typeface="Calibri" panose="020F0502020204030204" pitchFamily="34" charset="0"/>
              </a:rPr>
              <a:t>NASENCO award </a:t>
            </a:r>
          </a:p>
          <a:p>
            <a:r>
              <a:rPr lang="en-GB" sz="2000" dirty="0">
                <a:effectLst/>
                <a:latin typeface="Arial" panose="020B0604020202020204" pitchFamily="34" charset="0"/>
                <a:ea typeface="Calibri" panose="020F0502020204030204" pitchFamily="34" charset="0"/>
              </a:rPr>
              <a:t>Mastering Number</a:t>
            </a:r>
          </a:p>
          <a:p>
            <a:r>
              <a:rPr lang="en-GB" sz="2000" dirty="0">
                <a:effectLst/>
                <a:latin typeface="Arial" panose="020B0604020202020204" pitchFamily="34" charset="0"/>
                <a:ea typeface="Calibri" panose="020F0502020204030204" pitchFamily="34" charset="0"/>
              </a:rPr>
              <a:t>Beth Atkinson SALT training</a:t>
            </a:r>
            <a:r>
              <a:rPr lang="en-GB" sz="2000" dirty="0">
                <a:effectLst/>
                <a:latin typeface="NTPreCursive" panose="03000400000000000000" pitchFamily="66" charset="0"/>
                <a:ea typeface="Calibri" panose="020F0502020204030204" pitchFamily="34" charset="0"/>
                <a:cs typeface="Times New Roman" panose="02020603050405020304" pitchFamily="18" charset="0"/>
              </a:rPr>
              <a:t> </a:t>
            </a:r>
          </a:p>
          <a:p>
            <a:r>
              <a:rPr lang="en-GB" sz="2000" dirty="0">
                <a:effectLst/>
                <a:latin typeface="Arial" panose="020B0604020202020204" pitchFamily="34" charset="0"/>
                <a:ea typeface="Calibri" panose="020F0502020204030204" pitchFamily="34" charset="0"/>
              </a:rPr>
              <a:t>Engagement model training HN SFSS   </a:t>
            </a:r>
          </a:p>
          <a:p>
            <a:r>
              <a:rPr lang="en-GB" sz="2000" dirty="0">
                <a:effectLst/>
                <a:latin typeface="Arial" panose="020B0604020202020204" pitchFamily="34" charset="0"/>
                <a:ea typeface="Calibri" panose="020F0502020204030204" pitchFamily="34" charset="0"/>
              </a:rPr>
              <a:t>Mental Health – for staff and Emotion Coaching Zoe Brown </a:t>
            </a:r>
          </a:p>
          <a:p>
            <a:r>
              <a:rPr lang="en-GB" sz="2000" dirty="0">
                <a:effectLst/>
                <a:latin typeface="Arial" panose="020B0604020202020204" pitchFamily="34" charset="0"/>
                <a:ea typeface="Calibri" panose="020F0502020204030204" pitchFamily="34" charset="0"/>
              </a:rPr>
              <a:t>SFSS Sensory regulation </a:t>
            </a:r>
          </a:p>
          <a:p>
            <a:r>
              <a:rPr lang="en-GB" sz="2000" dirty="0">
                <a:effectLst/>
                <a:latin typeface="Arial" panose="020B0604020202020204" pitchFamily="34" charset="0"/>
                <a:ea typeface="Calibri" panose="020F0502020204030204" pitchFamily="34" charset="0"/>
              </a:rPr>
              <a:t>Lightbulb </a:t>
            </a:r>
          </a:p>
          <a:p>
            <a:r>
              <a:rPr lang="en-GB" sz="2000" dirty="0">
                <a:effectLst/>
                <a:latin typeface="Arial" panose="020B0604020202020204" pitchFamily="34" charset="0"/>
                <a:ea typeface="Calibri" panose="020F0502020204030204" pitchFamily="34" charset="0"/>
              </a:rPr>
              <a:t>Supporting </a:t>
            </a:r>
            <a:r>
              <a:rPr lang="en-GB" sz="2000" dirty="0" err="1">
                <a:effectLst/>
                <a:latin typeface="Arial" panose="020B0604020202020204" pitchFamily="34" charset="0"/>
                <a:ea typeface="Calibri" panose="020F0502020204030204" pitchFamily="34" charset="0"/>
              </a:rPr>
              <a:t>Chilldren</a:t>
            </a:r>
            <a:r>
              <a:rPr lang="en-GB" sz="2000" dirty="0">
                <a:effectLst/>
                <a:latin typeface="Arial" panose="020B0604020202020204" pitchFamily="34" charset="0"/>
                <a:ea typeface="Calibri" panose="020F0502020204030204" pitchFamily="34" charset="0"/>
              </a:rPr>
              <a:t> with ADHD in the Primary Classroom </a:t>
            </a:r>
          </a:p>
          <a:p>
            <a:r>
              <a:rPr lang="en-GB" sz="2000" dirty="0">
                <a:effectLst/>
                <a:latin typeface="Arial" panose="020B0604020202020204" pitchFamily="34" charset="0"/>
                <a:ea typeface="Calibri" panose="020F0502020204030204" pitchFamily="34" charset="0"/>
              </a:rPr>
              <a:t>SEND in the curriculum </a:t>
            </a:r>
          </a:p>
          <a:p>
            <a:r>
              <a:rPr lang="en-GB" sz="2000" dirty="0">
                <a:effectLst/>
                <a:latin typeface="Arial" panose="020B0604020202020204" pitchFamily="34" charset="0"/>
                <a:ea typeface="Calibri" panose="020F0502020204030204" pitchFamily="34" charset="0"/>
              </a:rPr>
              <a:t>Sensory Circuits</a:t>
            </a:r>
          </a:p>
          <a:p>
            <a:r>
              <a:rPr lang="en-GB" sz="2000" dirty="0">
                <a:effectLst/>
                <a:latin typeface="Arial" panose="020B0604020202020204" pitchFamily="34" charset="0"/>
                <a:ea typeface="Calibri" panose="020F0502020204030204" pitchFamily="34" charset="0"/>
              </a:rPr>
              <a:t>Forest school</a:t>
            </a:r>
            <a:endParaRPr lang="en-GB" sz="2000" dirty="0"/>
          </a:p>
        </p:txBody>
      </p:sp>
    </p:spTree>
    <p:extLst>
      <p:ext uri="{BB962C8B-B14F-4D97-AF65-F5344CB8AC3E}">
        <p14:creationId xmlns:p14="http://schemas.microsoft.com/office/powerpoint/2010/main" val="31055504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12EF76-CD8E-9AC5-CB61-3DCDCC22DF55}"/>
              </a:ext>
            </a:extLst>
          </p:cNvPr>
          <p:cNvSpPr>
            <a:spLocks noGrp="1"/>
          </p:cNvSpPr>
          <p:nvPr>
            <p:ph type="title"/>
          </p:nvPr>
        </p:nvSpPr>
        <p:spPr>
          <a:xfrm>
            <a:off x="635000" y="634029"/>
            <a:ext cx="10921640" cy="1314698"/>
          </a:xfrm>
        </p:spPr>
        <p:txBody>
          <a:bodyPr anchor="ctr">
            <a:normAutofit/>
          </a:bodyPr>
          <a:lstStyle/>
          <a:p>
            <a:pPr algn="ctr"/>
            <a:r>
              <a:rPr lang="en-GB" sz="7200"/>
              <a:t>Interventions</a:t>
            </a:r>
          </a:p>
        </p:txBody>
      </p:sp>
      <p:graphicFrame>
        <p:nvGraphicFramePr>
          <p:cNvPr id="17" name="Rounded Rectangle 14">
            <a:extLst>
              <a:ext uri="{FF2B5EF4-FFF2-40B4-BE49-F238E27FC236}">
                <a16:creationId xmlns:a16="http://schemas.microsoft.com/office/drawing/2014/main" id="{5F83AFEA-561A-E697-D6F2-2E74C4F262F6}"/>
              </a:ext>
            </a:extLst>
          </p:cNvPr>
          <p:cNvGraphicFramePr>
            <a:graphicFrameLocks noGrp="1"/>
          </p:cNvGraphicFramePr>
          <p:nvPr>
            <p:ph idx="1"/>
            <p:extLst>
              <p:ext uri="{D42A27DB-BD31-4B8C-83A1-F6EECF244321}">
                <p14:modId xmlns:p14="http://schemas.microsoft.com/office/powerpoint/2010/main" val="998434929"/>
              </p:ext>
            </p:extLst>
          </p:nvPr>
        </p:nvGraphicFramePr>
        <p:xfrm>
          <a:off x="632647" y="2805098"/>
          <a:ext cx="10915869" cy="34789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457142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603AADD-E934-5ADE-2434-45FE9F94F2DD}"/>
              </a:ext>
            </a:extLst>
          </p:cNvPr>
          <p:cNvPicPr>
            <a:picLocks noChangeAspect="1"/>
          </p:cNvPicPr>
          <p:nvPr/>
        </p:nvPicPr>
        <p:blipFill rotWithShape="1">
          <a:blip r:embed="rId2"/>
          <a:srcRect t="1344" b="14386"/>
          <a:stretch/>
        </p:blipFill>
        <p:spPr>
          <a:xfrm>
            <a:off x="65314" y="93316"/>
            <a:ext cx="12192002" cy="6857990"/>
          </a:xfrm>
          <a:prstGeom prst="rect">
            <a:avLst/>
          </a:prstGeom>
        </p:spPr>
      </p:pic>
      <p:sp>
        <p:nvSpPr>
          <p:cNvPr id="2" name="Title 1">
            <a:extLst>
              <a:ext uri="{FF2B5EF4-FFF2-40B4-BE49-F238E27FC236}">
                <a16:creationId xmlns:a16="http://schemas.microsoft.com/office/drawing/2014/main" id="{AE2E6C19-96A9-2D52-5AF2-5E4B63BB5214}"/>
              </a:ext>
            </a:extLst>
          </p:cNvPr>
          <p:cNvSpPr>
            <a:spLocks noGrp="1"/>
          </p:cNvSpPr>
          <p:nvPr>
            <p:ph type="ctrTitle"/>
          </p:nvPr>
        </p:nvSpPr>
        <p:spPr>
          <a:xfrm>
            <a:off x="6288833" y="727788"/>
            <a:ext cx="5583127" cy="3201783"/>
          </a:xfrm>
        </p:spPr>
        <p:txBody>
          <a:bodyPr anchor="b">
            <a:normAutofit/>
          </a:bodyPr>
          <a:lstStyle/>
          <a:p>
            <a:r>
              <a:rPr lang="en-GB" sz="4800" dirty="0">
                <a:solidFill>
                  <a:schemeClr val="bg1"/>
                </a:solidFill>
              </a:rPr>
              <a:t>AFN and HLN– requests for funding</a:t>
            </a:r>
          </a:p>
        </p:txBody>
      </p:sp>
      <p:sp>
        <p:nvSpPr>
          <p:cNvPr id="3" name="Subtitle 2">
            <a:extLst>
              <a:ext uri="{FF2B5EF4-FFF2-40B4-BE49-F238E27FC236}">
                <a16:creationId xmlns:a16="http://schemas.microsoft.com/office/drawing/2014/main" id="{C15D58A1-F1A6-4415-91A2-955FA529D459}"/>
              </a:ext>
            </a:extLst>
          </p:cNvPr>
          <p:cNvSpPr>
            <a:spLocks noGrp="1"/>
          </p:cNvSpPr>
          <p:nvPr>
            <p:ph type="subTitle" idx="1"/>
          </p:nvPr>
        </p:nvSpPr>
        <p:spPr>
          <a:xfrm>
            <a:off x="6699380" y="3968496"/>
            <a:ext cx="5172580" cy="2348318"/>
          </a:xfrm>
        </p:spPr>
        <p:txBody>
          <a:bodyPr>
            <a:normAutofit/>
          </a:bodyPr>
          <a:lstStyle/>
          <a:p>
            <a:r>
              <a:rPr lang="en-GB" sz="2800" dirty="0">
                <a:solidFill>
                  <a:schemeClr val="bg1"/>
                </a:solidFill>
              </a:rPr>
              <a:t>15 bids For AFN this year</a:t>
            </a:r>
          </a:p>
          <a:p>
            <a:r>
              <a:rPr lang="en-GB" sz="2800" dirty="0">
                <a:solidFill>
                  <a:schemeClr val="bg1"/>
                </a:solidFill>
              </a:rPr>
              <a:t>8 bids for HLN</a:t>
            </a:r>
          </a:p>
        </p:txBody>
      </p:sp>
      <p:sp>
        <p:nvSpPr>
          <p:cNvPr id="13" name="TextBox 12">
            <a:extLst>
              <a:ext uri="{FF2B5EF4-FFF2-40B4-BE49-F238E27FC236}">
                <a16:creationId xmlns:a16="http://schemas.microsoft.com/office/drawing/2014/main" id="{9D949D0D-7FE2-B288-73E6-E4BE875624B6}"/>
              </a:ext>
            </a:extLst>
          </p:cNvPr>
          <p:cNvSpPr txBox="1"/>
          <p:nvPr/>
        </p:nvSpPr>
        <p:spPr>
          <a:xfrm>
            <a:off x="1026367" y="1082351"/>
            <a:ext cx="4161453" cy="2308324"/>
          </a:xfrm>
          <a:prstGeom prst="rect">
            <a:avLst/>
          </a:prstGeom>
          <a:noFill/>
        </p:spPr>
        <p:txBody>
          <a:bodyPr wrap="square" rtlCol="0">
            <a:spAutoFit/>
          </a:bodyPr>
          <a:lstStyle/>
          <a:p>
            <a:r>
              <a:rPr lang="en-GB" sz="2400" dirty="0"/>
              <a:t>AFN – High </a:t>
            </a:r>
            <a:r>
              <a:rPr lang="en-GB" sz="2400" dirty="0" err="1"/>
              <a:t>approx</a:t>
            </a:r>
            <a:r>
              <a:rPr lang="en-GB" sz="2400" dirty="0"/>
              <a:t> £5000/year</a:t>
            </a:r>
          </a:p>
          <a:p>
            <a:r>
              <a:rPr lang="en-GB" sz="2400" dirty="0"/>
              <a:t>        - Medium £3500/year</a:t>
            </a:r>
          </a:p>
          <a:p>
            <a:r>
              <a:rPr lang="en-GB" sz="2400" dirty="0"/>
              <a:t>        - Low £1500/year</a:t>
            </a:r>
          </a:p>
          <a:p>
            <a:endParaRPr lang="en-GB" sz="2400" dirty="0"/>
          </a:p>
          <a:p>
            <a:r>
              <a:rPr lang="en-GB" sz="2400" dirty="0"/>
              <a:t>HLN - £12,000/year</a:t>
            </a:r>
          </a:p>
        </p:txBody>
      </p:sp>
    </p:spTree>
    <p:extLst>
      <p:ext uri="{BB962C8B-B14F-4D97-AF65-F5344CB8AC3E}">
        <p14:creationId xmlns:p14="http://schemas.microsoft.com/office/powerpoint/2010/main" val="4201832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15111C-3FE2-5500-4ED8-7F2BB20D4AF2}"/>
              </a:ext>
            </a:extLst>
          </p:cNvPr>
          <p:cNvSpPr>
            <a:spLocks noGrp="1"/>
          </p:cNvSpPr>
          <p:nvPr>
            <p:ph type="title"/>
          </p:nvPr>
        </p:nvSpPr>
        <p:spPr/>
        <p:txBody>
          <a:bodyPr/>
          <a:lstStyle/>
          <a:p>
            <a:r>
              <a:rPr lang="en-GB" dirty="0"/>
              <a:t>Holgate Family of schools -  activity</a:t>
            </a:r>
          </a:p>
        </p:txBody>
      </p:sp>
      <p:graphicFrame>
        <p:nvGraphicFramePr>
          <p:cNvPr id="5" name="Content Placeholder 2">
            <a:extLst>
              <a:ext uri="{FF2B5EF4-FFF2-40B4-BE49-F238E27FC236}">
                <a16:creationId xmlns:a16="http://schemas.microsoft.com/office/drawing/2014/main" id="{DD34C3FC-28E9-FE45-A3A8-1C9D1A32AA86}"/>
              </a:ext>
            </a:extLst>
          </p:cNvPr>
          <p:cNvGraphicFramePr>
            <a:graphicFrameLocks noGrp="1"/>
          </p:cNvGraphicFramePr>
          <p:nvPr>
            <p:ph idx="1"/>
            <p:extLst>
              <p:ext uri="{D42A27DB-BD31-4B8C-83A1-F6EECF244321}">
                <p14:modId xmlns:p14="http://schemas.microsoft.com/office/powerpoint/2010/main" val="821873728"/>
              </p:ext>
            </p:extLst>
          </p:nvPr>
        </p:nvGraphicFramePr>
        <p:xfrm>
          <a:off x="1155700" y="2603500"/>
          <a:ext cx="8824913" cy="34163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604916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5E4B3C5-AE6A-2F1E-D1A9-520D2AC1FF87}"/>
              </a:ext>
            </a:extLst>
          </p:cNvPr>
          <p:cNvPicPr>
            <a:picLocks noChangeAspect="1"/>
          </p:cNvPicPr>
          <p:nvPr/>
        </p:nvPicPr>
        <p:blipFill rotWithShape="1">
          <a:blip r:embed="rId2">
            <a:alphaModFix amt="90000"/>
          </a:blip>
          <a:srcRect t="15271" r="-1" b="28464"/>
          <a:stretch/>
        </p:blipFill>
        <p:spPr>
          <a:xfrm>
            <a:off x="20" y="10"/>
            <a:ext cx="12188932" cy="6857990"/>
          </a:xfrm>
          <a:prstGeom prst="rect">
            <a:avLst/>
          </a:prstGeom>
        </p:spPr>
      </p:pic>
      <p:sp>
        <p:nvSpPr>
          <p:cNvPr id="2" name="Title 1">
            <a:extLst>
              <a:ext uri="{FF2B5EF4-FFF2-40B4-BE49-F238E27FC236}">
                <a16:creationId xmlns:a16="http://schemas.microsoft.com/office/drawing/2014/main" id="{8F471051-2858-F38B-F63C-CCEF87E53AD3}"/>
              </a:ext>
            </a:extLst>
          </p:cNvPr>
          <p:cNvSpPr>
            <a:spLocks noGrp="1"/>
          </p:cNvSpPr>
          <p:nvPr>
            <p:ph type="ctrTitle"/>
          </p:nvPr>
        </p:nvSpPr>
        <p:spPr>
          <a:xfrm>
            <a:off x="6196262" y="1407694"/>
            <a:ext cx="4511843" cy="1564106"/>
          </a:xfrm>
        </p:spPr>
        <p:txBody>
          <a:bodyPr vert="horz" lIns="91440" tIns="45720" rIns="91440" bIns="45720" rtlCol="0" anchor="b">
            <a:normAutofit fontScale="90000"/>
          </a:bodyPr>
          <a:lstStyle/>
          <a:p>
            <a:pPr>
              <a:lnSpc>
                <a:spcPct val="90000"/>
              </a:lnSpc>
            </a:pPr>
            <a:r>
              <a:rPr lang="en-US" sz="5100" dirty="0">
                <a:solidFill>
                  <a:srgbClr val="FBF9F6"/>
                </a:solidFill>
              </a:rPr>
              <a:t>Outside agencies Butler’s Hill works with.</a:t>
            </a:r>
          </a:p>
        </p:txBody>
      </p:sp>
      <p:sp>
        <p:nvSpPr>
          <p:cNvPr id="3" name="Subtitle 2">
            <a:extLst>
              <a:ext uri="{FF2B5EF4-FFF2-40B4-BE49-F238E27FC236}">
                <a16:creationId xmlns:a16="http://schemas.microsoft.com/office/drawing/2014/main" id="{7DD4A091-D53E-EF90-3F33-500748F859EB}"/>
              </a:ext>
            </a:extLst>
          </p:cNvPr>
          <p:cNvSpPr>
            <a:spLocks noGrp="1"/>
          </p:cNvSpPr>
          <p:nvPr>
            <p:ph type="subTitle" idx="1"/>
          </p:nvPr>
        </p:nvSpPr>
        <p:spPr>
          <a:xfrm>
            <a:off x="6196261" y="3308684"/>
            <a:ext cx="4748143" cy="2141621"/>
          </a:xfrm>
        </p:spPr>
        <p:txBody>
          <a:bodyPr vert="horz" lIns="91440" tIns="45720" rIns="91440" bIns="45720" rtlCol="0">
            <a:normAutofit fontScale="47500" lnSpcReduction="20000"/>
          </a:bodyPr>
          <a:lstStyle/>
          <a:p>
            <a:pPr indent="-228600">
              <a:lnSpc>
                <a:spcPct val="100000"/>
              </a:lnSpc>
              <a:buFont typeface="Arial" panose="020B0604020202020204" pitchFamily="34" charset="0"/>
              <a:buChar char="•"/>
            </a:pPr>
            <a:r>
              <a:rPr lang="en-US" sz="3600" b="1" dirty="0">
                <a:solidFill>
                  <a:schemeClr val="bg1"/>
                </a:solidFill>
                <a:latin typeface="+mj-lt"/>
              </a:rPr>
              <a:t>SFSS</a:t>
            </a:r>
          </a:p>
          <a:p>
            <a:pPr indent="-228600">
              <a:lnSpc>
                <a:spcPct val="100000"/>
              </a:lnSpc>
              <a:buFont typeface="Arial" panose="020B0604020202020204" pitchFamily="34" charset="0"/>
              <a:buChar char="•"/>
            </a:pPr>
            <a:r>
              <a:rPr lang="en-US" sz="3600" b="1" dirty="0">
                <a:solidFill>
                  <a:schemeClr val="bg1"/>
                </a:solidFill>
                <a:latin typeface="+mj-lt"/>
              </a:rPr>
              <a:t>SBAP</a:t>
            </a:r>
          </a:p>
          <a:p>
            <a:pPr indent="-228600">
              <a:lnSpc>
                <a:spcPct val="100000"/>
              </a:lnSpc>
              <a:buFont typeface="Arial" panose="020B0604020202020204" pitchFamily="34" charset="0"/>
              <a:buChar char="•"/>
            </a:pPr>
            <a:r>
              <a:rPr lang="en-US" sz="3600" b="1" dirty="0">
                <a:solidFill>
                  <a:schemeClr val="bg1"/>
                </a:solidFill>
                <a:latin typeface="+mj-lt"/>
              </a:rPr>
              <a:t>SALT</a:t>
            </a:r>
          </a:p>
          <a:p>
            <a:pPr indent="-228600">
              <a:lnSpc>
                <a:spcPct val="100000"/>
              </a:lnSpc>
              <a:buFont typeface="Arial" panose="020B0604020202020204" pitchFamily="34" charset="0"/>
              <a:buChar char="•"/>
            </a:pPr>
            <a:r>
              <a:rPr lang="en-US" sz="3600" b="1" dirty="0">
                <a:solidFill>
                  <a:schemeClr val="bg1"/>
                </a:solidFill>
                <a:latin typeface="+mj-lt"/>
              </a:rPr>
              <a:t>EP</a:t>
            </a:r>
          </a:p>
          <a:p>
            <a:pPr indent="-228600">
              <a:lnSpc>
                <a:spcPct val="100000"/>
              </a:lnSpc>
              <a:buFont typeface="Arial" panose="020B0604020202020204" pitchFamily="34" charset="0"/>
              <a:buChar char="•"/>
            </a:pPr>
            <a:r>
              <a:rPr lang="en-US" sz="3600" b="1" dirty="0">
                <a:solidFill>
                  <a:schemeClr val="bg1"/>
                </a:solidFill>
                <a:latin typeface="+mj-lt"/>
              </a:rPr>
              <a:t>PDSS</a:t>
            </a:r>
          </a:p>
          <a:p>
            <a:pPr indent="-228600">
              <a:lnSpc>
                <a:spcPct val="100000"/>
              </a:lnSpc>
              <a:buFont typeface="Arial" panose="020B0604020202020204" pitchFamily="34" charset="0"/>
              <a:buChar char="•"/>
            </a:pPr>
            <a:r>
              <a:rPr lang="en-US" sz="3600" b="1" dirty="0">
                <a:solidFill>
                  <a:schemeClr val="bg1"/>
                </a:solidFill>
                <a:latin typeface="+mj-lt"/>
              </a:rPr>
              <a:t>Chatter</a:t>
            </a:r>
          </a:p>
          <a:p>
            <a:pPr indent="-228600">
              <a:lnSpc>
                <a:spcPct val="100000"/>
              </a:lnSpc>
              <a:buFont typeface="Arial" panose="020B0604020202020204" pitchFamily="34" charset="0"/>
              <a:buChar char="•"/>
            </a:pPr>
            <a:endParaRPr lang="en-US" sz="2000" dirty="0">
              <a:solidFill>
                <a:srgbClr val="FBF9F6"/>
              </a:solidFill>
            </a:endParaRPr>
          </a:p>
        </p:txBody>
      </p:sp>
    </p:spTree>
    <p:extLst>
      <p:ext uri="{BB962C8B-B14F-4D97-AF65-F5344CB8AC3E}">
        <p14:creationId xmlns:p14="http://schemas.microsoft.com/office/powerpoint/2010/main" val="12095880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08BCF048-8940-4354-B9EC-5AD74E283C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1" name="Rectangle 10">
              <a:extLst>
                <a:ext uri="{FF2B5EF4-FFF2-40B4-BE49-F238E27FC236}">
                  <a16:creationId xmlns:a16="http://schemas.microsoft.com/office/drawing/2014/main" id="{D024C14A-78BD-44B0-82BE-6A0D0A2706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2" name="Oval 11">
              <a:extLst>
                <a:ext uri="{FF2B5EF4-FFF2-40B4-BE49-F238E27FC236}">
                  <a16:creationId xmlns:a16="http://schemas.microsoft.com/office/drawing/2014/main" id="{809F3D29-EDB1-4F1C-A0E0-36F28CE171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Oval 12">
              <a:extLst>
                <a:ext uri="{FF2B5EF4-FFF2-40B4-BE49-F238E27FC236}">
                  <a16:creationId xmlns:a16="http://schemas.microsoft.com/office/drawing/2014/main" id="{5282F4AB-C7B8-4A86-9927-AA106AA27B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60B26874-5AFA-4D1E-94A9-53AF9790D7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Freeform 5">
              <a:extLst>
                <a:ext uri="{FF2B5EF4-FFF2-40B4-BE49-F238E27FC236}">
                  <a16:creationId xmlns:a16="http://schemas.microsoft.com/office/drawing/2014/main" id="{A1DA6C95-40F8-4305-89F6-17F6167C0B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20" name="Freeform 5">
              <a:extLst>
                <a:ext uri="{FF2B5EF4-FFF2-40B4-BE49-F238E27FC236}">
                  <a16:creationId xmlns:a16="http://schemas.microsoft.com/office/drawing/2014/main" id="{A2FA2D29-AEEE-4FFA-B233-94FBE84C9B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GB"/>
            </a:p>
          </p:txBody>
        </p:sp>
        <p:sp>
          <p:nvSpPr>
            <p:cNvPr id="21" name="Freeform 5">
              <a:extLst>
                <a:ext uri="{FF2B5EF4-FFF2-40B4-BE49-F238E27FC236}">
                  <a16:creationId xmlns:a16="http://schemas.microsoft.com/office/drawing/2014/main" id="{6DA5143E-FA8E-4EC1-99F7-35AE5AD4E3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1">
            <a:extLst>
              <a:ext uri="{FF2B5EF4-FFF2-40B4-BE49-F238E27FC236}">
                <a16:creationId xmlns:a16="http://schemas.microsoft.com/office/drawing/2014/main" id="{B71AAC21-E383-7F43-F26C-81D3029F6D16}"/>
              </a:ext>
            </a:extLst>
          </p:cNvPr>
          <p:cNvSpPr>
            <a:spLocks noGrp="1"/>
          </p:cNvSpPr>
          <p:nvPr>
            <p:ph type="title"/>
          </p:nvPr>
        </p:nvSpPr>
        <p:spPr>
          <a:xfrm>
            <a:off x="1154955" y="973667"/>
            <a:ext cx="2942210" cy="4833745"/>
          </a:xfrm>
        </p:spPr>
        <p:txBody>
          <a:bodyPr>
            <a:normAutofit/>
          </a:bodyPr>
          <a:lstStyle/>
          <a:p>
            <a:r>
              <a:rPr lang="en-GB">
                <a:solidFill>
                  <a:srgbClr val="EBEBEB"/>
                </a:solidFill>
              </a:rPr>
              <a:t>EHCP</a:t>
            </a:r>
          </a:p>
        </p:txBody>
      </p:sp>
      <p:sp>
        <p:nvSpPr>
          <p:cNvPr id="19" name="Rectangle 18">
            <a:extLst>
              <a:ext uri="{FF2B5EF4-FFF2-40B4-BE49-F238E27FC236}">
                <a16:creationId xmlns:a16="http://schemas.microsoft.com/office/drawing/2014/main" id="{CC28BCC9-4093-4FD5-83EB-7EC297F513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A252EFC0-6180-2121-551B-0AEF4B1630E3}"/>
              </a:ext>
            </a:extLst>
          </p:cNvPr>
          <p:cNvGraphicFramePr>
            <a:graphicFrameLocks noGrp="1"/>
          </p:cNvGraphicFramePr>
          <p:nvPr>
            <p:ph idx="1"/>
            <p:extLst>
              <p:ext uri="{D42A27DB-BD31-4B8C-83A1-F6EECF244321}">
                <p14:modId xmlns:p14="http://schemas.microsoft.com/office/powerpoint/2010/main" val="3238382760"/>
              </p:ext>
            </p:extLst>
          </p:nvPr>
        </p:nvGraphicFramePr>
        <p:xfrm>
          <a:off x="5194300" y="808038"/>
          <a:ext cx="6391275" cy="52466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621035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F448CB3-7B4F-45D7-B7C0-DF553DF614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0" name="Rectangle 9">
              <a:extLst>
                <a:ext uri="{FF2B5EF4-FFF2-40B4-BE49-F238E27FC236}">
                  <a16:creationId xmlns:a16="http://schemas.microsoft.com/office/drawing/2014/main" id="{5C5305EA-7A88-413D-BE8A-47A02476F0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1" name="Freeform 5">
              <a:extLst>
                <a:ext uri="{FF2B5EF4-FFF2-40B4-BE49-F238E27FC236}">
                  <a16:creationId xmlns:a16="http://schemas.microsoft.com/office/drawing/2014/main" id="{FCA94DB5-FE56-4A3D-BC48-31B5595197F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txBody>
            <a:bodyPr/>
            <a:lstStyle/>
            <a:p>
              <a:endParaRPr lang="en-GB"/>
            </a:p>
          </p:txBody>
        </p:sp>
      </p:grpSp>
      <p:sp>
        <p:nvSpPr>
          <p:cNvPr id="2" name="Title 1">
            <a:extLst>
              <a:ext uri="{FF2B5EF4-FFF2-40B4-BE49-F238E27FC236}">
                <a16:creationId xmlns:a16="http://schemas.microsoft.com/office/drawing/2014/main" id="{A05D8136-EF5C-B007-E7C7-D771E2DD039A}"/>
              </a:ext>
            </a:extLst>
          </p:cNvPr>
          <p:cNvSpPr>
            <a:spLocks noGrp="1"/>
          </p:cNvSpPr>
          <p:nvPr>
            <p:ph type="title"/>
          </p:nvPr>
        </p:nvSpPr>
        <p:spPr>
          <a:xfrm>
            <a:off x="1154954" y="973668"/>
            <a:ext cx="8761413" cy="706964"/>
          </a:xfrm>
        </p:spPr>
        <p:txBody>
          <a:bodyPr>
            <a:normAutofit/>
          </a:bodyPr>
          <a:lstStyle/>
          <a:p>
            <a:pPr>
              <a:lnSpc>
                <a:spcPct val="90000"/>
              </a:lnSpc>
            </a:pPr>
            <a:r>
              <a:rPr lang="en-GB" sz="2000">
                <a:solidFill>
                  <a:srgbClr val="FFFFFF"/>
                </a:solidFill>
              </a:rPr>
              <a:t>Getting to Know me Form and the Concerning Behaviour Pathway</a:t>
            </a:r>
          </a:p>
        </p:txBody>
      </p:sp>
      <p:sp>
        <p:nvSpPr>
          <p:cNvPr id="13" name="Rectangle 12">
            <a:extLst>
              <a:ext uri="{FF2B5EF4-FFF2-40B4-BE49-F238E27FC236}">
                <a16:creationId xmlns:a16="http://schemas.microsoft.com/office/drawing/2014/main" id="{F9ED434F-8767-46CC-B26B-5AF62FF01E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40D76122-6399-279A-1AFE-752BC86BBAFD}"/>
              </a:ext>
            </a:extLst>
          </p:cNvPr>
          <p:cNvGraphicFramePr>
            <a:graphicFrameLocks noGrp="1"/>
          </p:cNvGraphicFramePr>
          <p:nvPr>
            <p:ph idx="1"/>
            <p:extLst>
              <p:ext uri="{D42A27DB-BD31-4B8C-83A1-F6EECF244321}">
                <p14:modId xmlns:p14="http://schemas.microsoft.com/office/powerpoint/2010/main" val="3129012582"/>
              </p:ext>
            </p:extLst>
          </p:nvPr>
        </p:nvGraphicFramePr>
        <p:xfrm>
          <a:off x="1286934" y="2324100"/>
          <a:ext cx="9625383" cy="34226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27038979"/>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921265-80F8-478A-B76E-5F4342832149}"/>
              </a:ext>
            </a:extLst>
          </p:cNvPr>
          <p:cNvSpPr>
            <a:spLocks noGrp="1"/>
          </p:cNvSpPr>
          <p:nvPr>
            <p:ph type="title"/>
          </p:nvPr>
        </p:nvSpPr>
        <p:spPr/>
        <p:txBody>
          <a:bodyPr/>
          <a:lstStyle/>
          <a:p>
            <a:r>
              <a:rPr lang="en-GB" dirty="0"/>
              <a:t>Rainbow room</a:t>
            </a:r>
          </a:p>
        </p:txBody>
      </p:sp>
      <p:pic>
        <p:nvPicPr>
          <p:cNvPr id="8" name="Content Placeholder 7">
            <a:extLst>
              <a:ext uri="{FF2B5EF4-FFF2-40B4-BE49-F238E27FC236}">
                <a16:creationId xmlns:a16="http://schemas.microsoft.com/office/drawing/2014/main" id="{EBC6F8A4-E3FB-25A1-6C64-259C143DBB86}"/>
              </a:ext>
            </a:extLst>
          </p:cNvPr>
          <p:cNvPicPr>
            <a:picLocks noGrp="1" noChangeAspect="1"/>
          </p:cNvPicPr>
          <p:nvPr>
            <p:ph idx="1"/>
          </p:nvPr>
        </p:nvPicPr>
        <p:blipFill>
          <a:blip r:embed="rId2"/>
          <a:stretch>
            <a:fillRect/>
          </a:stretch>
        </p:blipFill>
        <p:spPr>
          <a:xfrm>
            <a:off x="120656" y="2130278"/>
            <a:ext cx="4439561" cy="2073275"/>
          </a:xfrm>
        </p:spPr>
      </p:pic>
      <p:pic>
        <p:nvPicPr>
          <p:cNvPr id="17" name="Picture 16">
            <a:extLst>
              <a:ext uri="{FF2B5EF4-FFF2-40B4-BE49-F238E27FC236}">
                <a16:creationId xmlns:a16="http://schemas.microsoft.com/office/drawing/2014/main" id="{F8A4D07E-8E69-CEBD-93F1-2057998F6B2D}"/>
              </a:ext>
            </a:extLst>
          </p:cNvPr>
          <p:cNvPicPr>
            <a:picLocks noChangeAspect="1"/>
          </p:cNvPicPr>
          <p:nvPr/>
        </p:nvPicPr>
        <p:blipFill>
          <a:blip r:embed="rId3"/>
          <a:stretch>
            <a:fillRect/>
          </a:stretch>
        </p:blipFill>
        <p:spPr>
          <a:xfrm>
            <a:off x="6849622" y="597215"/>
            <a:ext cx="4923105" cy="2983869"/>
          </a:xfrm>
          <a:prstGeom prst="rect">
            <a:avLst/>
          </a:prstGeom>
        </p:spPr>
      </p:pic>
      <p:pic>
        <p:nvPicPr>
          <p:cNvPr id="21" name="Picture 20">
            <a:extLst>
              <a:ext uri="{FF2B5EF4-FFF2-40B4-BE49-F238E27FC236}">
                <a16:creationId xmlns:a16="http://schemas.microsoft.com/office/drawing/2014/main" id="{CB1C2C1F-E92D-6763-8005-FFB55F3557FB}"/>
              </a:ext>
            </a:extLst>
          </p:cNvPr>
          <p:cNvPicPr>
            <a:picLocks noChangeAspect="1"/>
          </p:cNvPicPr>
          <p:nvPr/>
        </p:nvPicPr>
        <p:blipFill>
          <a:blip r:embed="rId4"/>
          <a:stretch>
            <a:fillRect/>
          </a:stretch>
        </p:blipFill>
        <p:spPr>
          <a:xfrm>
            <a:off x="724646" y="4013855"/>
            <a:ext cx="2745261" cy="2681418"/>
          </a:xfrm>
          <a:prstGeom prst="rect">
            <a:avLst/>
          </a:prstGeom>
        </p:spPr>
      </p:pic>
      <p:pic>
        <p:nvPicPr>
          <p:cNvPr id="23" name="Picture 22">
            <a:extLst>
              <a:ext uri="{FF2B5EF4-FFF2-40B4-BE49-F238E27FC236}">
                <a16:creationId xmlns:a16="http://schemas.microsoft.com/office/drawing/2014/main" id="{CC6E4CC5-F89B-9CBB-AD59-687B8C2D7E16}"/>
              </a:ext>
            </a:extLst>
          </p:cNvPr>
          <p:cNvPicPr>
            <a:picLocks noChangeAspect="1"/>
          </p:cNvPicPr>
          <p:nvPr/>
        </p:nvPicPr>
        <p:blipFill>
          <a:blip r:embed="rId5"/>
          <a:stretch>
            <a:fillRect/>
          </a:stretch>
        </p:blipFill>
        <p:spPr>
          <a:xfrm>
            <a:off x="4560217" y="597215"/>
            <a:ext cx="2576591" cy="6027591"/>
          </a:xfrm>
          <a:prstGeom prst="rect">
            <a:avLst/>
          </a:prstGeom>
        </p:spPr>
      </p:pic>
      <p:pic>
        <p:nvPicPr>
          <p:cNvPr id="25" name="Picture 24">
            <a:extLst>
              <a:ext uri="{FF2B5EF4-FFF2-40B4-BE49-F238E27FC236}">
                <a16:creationId xmlns:a16="http://schemas.microsoft.com/office/drawing/2014/main" id="{BD14780D-09F5-17F2-40C2-27DB7383EDBA}"/>
              </a:ext>
            </a:extLst>
          </p:cNvPr>
          <p:cNvPicPr>
            <a:picLocks noChangeAspect="1"/>
          </p:cNvPicPr>
          <p:nvPr/>
        </p:nvPicPr>
        <p:blipFill>
          <a:blip r:embed="rId6"/>
          <a:stretch>
            <a:fillRect/>
          </a:stretch>
        </p:blipFill>
        <p:spPr>
          <a:xfrm>
            <a:off x="8098509" y="3711404"/>
            <a:ext cx="2941843" cy="2983869"/>
          </a:xfrm>
          <a:prstGeom prst="rect">
            <a:avLst/>
          </a:prstGeom>
        </p:spPr>
      </p:pic>
    </p:spTree>
    <p:extLst>
      <p:ext uri="{BB962C8B-B14F-4D97-AF65-F5344CB8AC3E}">
        <p14:creationId xmlns:p14="http://schemas.microsoft.com/office/powerpoint/2010/main" val="1885284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0" name="Group 8">
            <a:extLst>
              <a:ext uri="{FF2B5EF4-FFF2-40B4-BE49-F238E27FC236}">
                <a16:creationId xmlns:a16="http://schemas.microsoft.com/office/drawing/2014/main" id="{2F448CB3-7B4F-45D7-B7C0-DF553DF614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0" name="Rectangle 9">
              <a:extLst>
                <a:ext uri="{FF2B5EF4-FFF2-40B4-BE49-F238E27FC236}">
                  <a16:creationId xmlns:a16="http://schemas.microsoft.com/office/drawing/2014/main" id="{5C5305EA-7A88-413D-BE8A-47A02476F0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1" name="Freeform 5">
              <a:extLst>
                <a:ext uri="{FF2B5EF4-FFF2-40B4-BE49-F238E27FC236}">
                  <a16:creationId xmlns:a16="http://schemas.microsoft.com/office/drawing/2014/main" id="{FCA94DB5-FE56-4A3D-BC48-31B5595197F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txBody>
            <a:bodyPr/>
            <a:lstStyle/>
            <a:p>
              <a:endParaRPr lang="en-GB"/>
            </a:p>
          </p:txBody>
        </p:sp>
      </p:grpSp>
      <p:sp>
        <p:nvSpPr>
          <p:cNvPr id="2" name="Title 1">
            <a:extLst>
              <a:ext uri="{FF2B5EF4-FFF2-40B4-BE49-F238E27FC236}">
                <a16:creationId xmlns:a16="http://schemas.microsoft.com/office/drawing/2014/main" id="{67D38A05-ABB1-5CC4-3F7F-56253A7166F1}"/>
              </a:ext>
            </a:extLst>
          </p:cNvPr>
          <p:cNvSpPr>
            <a:spLocks noGrp="1"/>
          </p:cNvSpPr>
          <p:nvPr>
            <p:ph type="title"/>
          </p:nvPr>
        </p:nvSpPr>
        <p:spPr>
          <a:xfrm>
            <a:off x="1154954" y="973668"/>
            <a:ext cx="8761413" cy="706964"/>
          </a:xfrm>
        </p:spPr>
        <p:txBody>
          <a:bodyPr>
            <a:normAutofit/>
          </a:bodyPr>
          <a:lstStyle/>
          <a:p>
            <a:r>
              <a:rPr lang="en-GB">
                <a:solidFill>
                  <a:srgbClr val="FFFFFF"/>
                </a:solidFill>
              </a:rPr>
              <a:t>Rainbow Room</a:t>
            </a:r>
          </a:p>
        </p:txBody>
      </p:sp>
      <p:sp>
        <p:nvSpPr>
          <p:cNvPr id="13" name="Rectangle 12">
            <a:extLst>
              <a:ext uri="{FF2B5EF4-FFF2-40B4-BE49-F238E27FC236}">
                <a16:creationId xmlns:a16="http://schemas.microsoft.com/office/drawing/2014/main" id="{F9ED434F-8767-46CC-B26B-5AF62FF01E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21" name="Content Placeholder 2">
            <a:extLst>
              <a:ext uri="{FF2B5EF4-FFF2-40B4-BE49-F238E27FC236}">
                <a16:creationId xmlns:a16="http://schemas.microsoft.com/office/drawing/2014/main" id="{0C49CD62-6BAD-72A1-71C2-8E3A3A40938C}"/>
              </a:ext>
            </a:extLst>
          </p:cNvPr>
          <p:cNvGraphicFramePr>
            <a:graphicFrameLocks noGrp="1"/>
          </p:cNvGraphicFramePr>
          <p:nvPr>
            <p:ph idx="1"/>
            <p:extLst>
              <p:ext uri="{D42A27DB-BD31-4B8C-83A1-F6EECF244321}">
                <p14:modId xmlns:p14="http://schemas.microsoft.com/office/powerpoint/2010/main" val="2423049201"/>
              </p:ext>
            </p:extLst>
          </p:nvPr>
        </p:nvGraphicFramePr>
        <p:xfrm>
          <a:off x="1286934" y="2324100"/>
          <a:ext cx="9625383" cy="34226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6332219"/>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08BCF048-8940-4354-B9EC-5AD74E283C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0" name="Rectangle 9">
              <a:extLst>
                <a:ext uri="{FF2B5EF4-FFF2-40B4-BE49-F238E27FC236}">
                  <a16:creationId xmlns:a16="http://schemas.microsoft.com/office/drawing/2014/main" id="{D024C14A-78BD-44B0-82BE-6A0D0A2706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1" name="Oval 10">
              <a:extLst>
                <a:ext uri="{FF2B5EF4-FFF2-40B4-BE49-F238E27FC236}">
                  <a16:creationId xmlns:a16="http://schemas.microsoft.com/office/drawing/2014/main" id="{809F3D29-EDB1-4F1C-A0E0-36F28CE171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Oval 11">
              <a:extLst>
                <a:ext uri="{FF2B5EF4-FFF2-40B4-BE49-F238E27FC236}">
                  <a16:creationId xmlns:a16="http://schemas.microsoft.com/office/drawing/2014/main" id="{5282F4AB-C7B8-4A86-9927-AA106AA27B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60B26874-5AFA-4D1E-94A9-53AF9790D7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Freeform 5">
              <a:extLst>
                <a:ext uri="{FF2B5EF4-FFF2-40B4-BE49-F238E27FC236}">
                  <a16:creationId xmlns:a16="http://schemas.microsoft.com/office/drawing/2014/main" id="{A1DA6C95-40F8-4305-89F6-17F6167C0B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5" name="Freeform 5">
              <a:extLst>
                <a:ext uri="{FF2B5EF4-FFF2-40B4-BE49-F238E27FC236}">
                  <a16:creationId xmlns:a16="http://schemas.microsoft.com/office/drawing/2014/main" id="{A2FA2D29-AEEE-4FFA-B233-94FBE84C9B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GB"/>
            </a:p>
          </p:txBody>
        </p:sp>
        <p:sp>
          <p:nvSpPr>
            <p:cNvPr id="16" name="Freeform 5">
              <a:extLst>
                <a:ext uri="{FF2B5EF4-FFF2-40B4-BE49-F238E27FC236}">
                  <a16:creationId xmlns:a16="http://schemas.microsoft.com/office/drawing/2014/main" id="{6DA5143E-FA8E-4EC1-99F7-35AE5AD4E3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1">
            <a:extLst>
              <a:ext uri="{FF2B5EF4-FFF2-40B4-BE49-F238E27FC236}">
                <a16:creationId xmlns:a16="http://schemas.microsoft.com/office/drawing/2014/main" id="{ED2AE50F-9336-3522-A86B-7EFFF511CAF9}"/>
              </a:ext>
            </a:extLst>
          </p:cNvPr>
          <p:cNvSpPr>
            <a:spLocks noGrp="1"/>
          </p:cNvSpPr>
          <p:nvPr>
            <p:ph type="title"/>
          </p:nvPr>
        </p:nvSpPr>
        <p:spPr>
          <a:xfrm>
            <a:off x="1154955" y="973667"/>
            <a:ext cx="2942210" cy="4833745"/>
          </a:xfrm>
        </p:spPr>
        <p:txBody>
          <a:bodyPr>
            <a:normAutofit/>
          </a:bodyPr>
          <a:lstStyle/>
          <a:p>
            <a:r>
              <a:rPr lang="en-GB">
                <a:solidFill>
                  <a:srgbClr val="EBEBEB"/>
                </a:solidFill>
              </a:rPr>
              <a:t>Inclusion and the Rainbow room</a:t>
            </a:r>
          </a:p>
        </p:txBody>
      </p:sp>
      <p:sp>
        <p:nvSpPr>
          <p:cNvPr id="18" name="Rectangle 17">
            <a:extLst>
              <a:ext uri="{FF2B5EF4-FFF2-40B4-BE49-F238E27FC236}">
                <a16:creationId xmlns:a16="http://schemas.microsoft.com/office/drawing/2014/main" id="{CC28BCC9-4093-4FD5-83EB-7EC297F513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97471B65-4A33-A761-C0E7-69D1B4DE4F03}"/>
              </a:ext>
            </a:extLst>
          </p:cNvPr>
          <p:cNvGraphicFramePr>
            <a:graphicFrameLocks noGrp="1"/>
          </p:cNvGraphicFramePr>
          <p:nvPr>
            <p:ph idx="1"/>
            <p:extLst>
              <p:ext uri="{D42A27DB-BD31-4B8C-83A1-F6EECF244321}">
                <p14:modId xmlns:p14="http://schemas.microsoft.com/office/powerpoint/2010/main" val="2994235628"/>
              </p:ext>
            </p:extLst>
          </p:nvPr>
        </p:nvGraphicFramePr>
        <p:xfrm>
          <a:off x="5194300" y="808038"/>
          <a:ext cx="6391275" cy="52466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997194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08BCF048-8940-4354-B9EC-5AD74E283C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0" name="Rectangle 9">
              <a:extLst>
                <a:ext uri="{FF2B5EF4-FFF2-40B4-BE49-F238E27FC236}">
                  <a16:creationId xmlns:a16="http://schemas.microsoft.com/office/drawing/2014/main" id="{D024C14A-78BD-44B0-82BE-6A0D0A2706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1" name="Oval 10">
              <a:extLst>
                <a:ext uri="{FF2B5EF4-FFF2-40B4-BE49-F238E27FC236}">
                  <a16:creationId xmlns:a16="http://schemas.microsoft.com/office/drawing/2014/main" id="{809F3D29-EDB1-4F1C-A0E0-36F28CE171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Oval 11">
              <a:extLst>
                <a:ext uri="{FF2B5EF4-FFF2-40B4-BE49-F238E27FC236}">
                  <a16:creationId xmlns:a16="http://schemas.microsoft.com/office/drawing/2014/main" id="{5282F4AB-C7B8-4A86-9927-AA106AA27B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60B26874-5AFA-4D1E-94A9-53AF9790D7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Freeform 5">
              <a:extLst>
                <a:ext uri="{FF2B5EF4-FFF2-40B4-BE49-F238E27FC236}">
                  <a16:creationId xmlns:a16="http://schemas.microsoft.com/office/drawing/2014/main" id="{A1DA6C95-40F8-4305-89F6-17F6167C0B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5" name="Freeform 5">
              <a:extLst>
                <a:ext uri="{FF2B5EF4-FFF2-40B4-BE49-F238E27FC236}">
                  <a16:creationId xmlns:a16="http://schemas.microsoft.com/office/drawing/2014/main" id="{A2FA2D29-AEEE-4FFA-B233-94FBE84C9B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GB"/>
            </a:p>
          </p:txBody>
        </p:sp>
        <p:sp>
          <p:nvSpPr>
            <p:cNvPr id="16" name="Freeform 5">
              <a:extLst>
                <a:ext uri="{FF2B5EF4-FFF2-40B4-BE49-F238E27FC236}">
                  <a16:creationId xmlns:a16="http://schemas.microsoft.com/office/drawing/2014/main" id="{6DA5143E-FA8E-4EC1-99F7-35AE5AD4E3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1">
            <a:extLst>
              <a:ext uri="{FF2B5EF4-FFF2-40B4-BE49-F238E27FC236}">
                <a16:creationId xmlns:a16="http://schemas.microsoft.com/office/drawing/2014/main" id="{A7BFBA5B-A986-7E37-7BA7-BF21C678B2DD}"/>
              </a:ext>
            </a:extLst>
          </p:cNvPr>
          <p:cNvSpPr>
            <a:spLocks noGrp="1"/>
          </p:cNvSpPr>
          <p:nvPr>
            <p:ph type="title"/>
          </p:nvPr>
        </p:nvSpPr>
        <p:spPr>
          <a:xfrm>
            <a:off x="1154955" y="973667"/>
            <a:ext cx="2942210" cy="4833745"/>
          </a:xfrm>
        </p:spPr>
        <p:txBody>
          <a:bodyPr>
            <a:normAutofit/>
          </a:bodyPr>
          <a:lstStyle/>
          <a:p>
            <a:r>
              <a:rPr lang="en-GB">
                <a:solidFill>
                  <a:srgbClr val="EBEBEB"/>
                </a:solidFill>
              </a:rPr>
              <a:t>Rainbow room - aspirations</a:t>
            </a:r>
          </a:p>
        </p:txBody>
      </p:sp>
      <p:sp>
        <p:nvSpPr>
          <p:cNvPr id="18" name="Rectangle 17">
            <a:extLst>
              <a:ext uri="{FF2B5EF4-FFF2-40B4-BE49-F238E27FC236}">
                <a16:creationId xmlns:a16="http://schemas.microsoft.com/office/drawing/2014/main" id="{CC28BCC9-4093-4FD5-83EB-7EC297F513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1BE4B2AA-CA56-70DC-370F-B106D08C3ECA}"/>
              </a:ext>
            </a:extLst>
          </p:cNvPr>
          <p:cNvGraphicFramePr>
            <a:graphicFrameLocks noGrp="1"/>
          </p:cNvGraphicFramePr>
          <p:nvPr>
            <p:ph idx="1"/>
            <p:extLst>
              <p:ext uri="{D42A27DB-BD31-4B8C-83A1-F6EECF244321}">
                <p14:modId xmlns:p14="http://schemas.microsoft.com/office/powerpoint/2010/main" val="2920745723"/>
              </p:ext>
            </p:extLst>
          </p:nvPr>
        </p:nvGraphicFramePr>
        <p:xfrm>
          <a:off x="5194300" y="808038"/>
          <a:ext cx="6391275" cy="52466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951943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F448CB3-7B4F-45D7-B7C0-DF553DF614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0" name="Rectangle 9">
              <a:extLst>
                <a:ext uri="{FF2B5EF4-FFF2-40B4-BE49-F238E27FC236}">
                  <a16:creationId xmlns:a16="http://schemas.microsoft.com/office/drawing/2014/main" id="{5C5305EA-7A88-413D-BE8A-47A02476F0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1" name="Freeform 5">
              <a:extLst>
                <a:ext uri="{FF2B5EF4-FFF2-40B4-BE49-F238E27FC236}">
                  <a16:creationId xmlns:a16="http://schemas.microsoft.com/office/drawing/2014/main" id="{FCA94DB5-FE56-4A3D-BC48-31B5595197F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txBody>
            <a:bodyPr/>
            <a:lstStyle/>
            <a:p>
              <a:endParaRPr lang="en-GB"/>
            </a:p>
          </p:txBody>
        </p:sp>
      </p:grpSp>
      <p:sp>
        <p:nvSpPr>
          <p:cNvPr id="2" name="Title 1">
            <a:extLst>
              <a:ext uri="{FF2B5EF4-FFF2-40B4-BE49-F238E27FC236}">
                <a16:creationId xmlns:a16="http://schemas.microsoft.com/office/drawing/2014/main" id="{C81E82E5-6E3E-C5D0-8971-08F8D5667E52}"/>
              </a:ext>
            </a:extLst>
          </p:cNvPr>
          <p:cNvSpPr>
            <a:spLocks noGrp="1"/>
          </p:cNvSpPr>
          <p:nvPr>
            <p:ph type="title"/>
          </p:nvPr>
        </p:nvSpPr>
        <p:spPr>
          <a:xfrm>
            <a:off x="1154954" y="973668"/>
            <a:ext cx="8761413" cy="706964"/>
          </a:xfrm>
        </p:spPr>
        <p:txBody>
          <a:bodyPr>
            <a:normAutofit/>
          </a:bodyPr>
          <a:lstStyle/>
          <a:p>
            <a:pPr>
              <a:lnSpc>
                <a:spcPct val="90000"/>
              </a:lnSpc>
            </a:pPr>
            <a:r>
              <a:rPr lang="en-GB" sz="2000">
                <a:solidFill>
                  <a:srgbClr val="FFFFFF"/>
                </a:solidFill>
              </a:rPr>
              <a:t>F2 specialist provision for children with significant communication and interaction difficulties or developmental delay</a:t>
            </a:r>
          </a:p>
        </p:txBody>
      </p:sp>
      <p:sp>
        <p:nvSpPr>
          <p:cNvPr id="13" name="Rectangle 12">
            <a:extLst>
              <a:ext uri="{FF2B5EF4-FFF2-40B4-BE49-F238E27FC236}">
                <a16:creationId xmlns:a16="http://schemas.microsoft.com/office/drawing/2014/main" id="{F9ED434F-8767-46CC-B26B-5AF62FF01E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8C7C268D-6ED5-3231-0E3D-C02200A29016}"/>
              </a:ext>
            </a:extLst>
          </p:cNvPr>
          <p:cNvGraphicFramePr>
            <a:graphicFrameLocks noGrp="1"/>
          </p:cNvGraphicFramePr>
          <p:nvPr>
            <p:ph idx="1"/>
            <p:extLst>
              <p:ext uri="{D42A27DB-BD31-4B8C-83A1-F6EECF244321}">
                <p14:modId xmlns:p14="http://schemas.microsoft.com/office/powerpoint/2010/main" val="143082434"/>
              </p:ext>
            </p:extLst>
          </p:nvPr>
        </p:nvGraphicFramePr>
        <p:xfrm>
          <a:off x="1286934" y="2324100"/>
          <a:ext cx="9625383" cy="34226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71938980"/>
      </p:ext>
    </p:extLst>
  </p:cSld>
  <p:clrMapOvr>
    <a:overrideClrMapping bg1="dk1" tx1="lt1" bg2="dk2" tx2="lt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CAFCE5-263F-1B2A-664B-C0C3C1899BAC}"/>
              </a:ext>
            </a:extLst>
          </p:cNvPr>
          <p:cNvSpPr>
            <a:spLocks noGrp="1"/>
          </p:cNvSpPr>
          <p:nvPr>
            <p:ph type="ctrTitle"/>
          </p:nvPr>
        </p:nvSpPr>
        <p:spPr>
          <a:xfrm>
            <a:off x="890338" y="640080"/>
            <a:ext cx="3734014" cy="3566160"/>
          </a:xfrm>
        </p:spPr>
        <p:txBody>
          <a:bodyPr anchor="b">
            <a:normAutofit/>
          </a:bodyPr>
          <a:lstStyle/>
          <a:p>
            <a:pPr>
              <a:lnSpc>
                <a:spcPct val="90000"/>
              </a:lnSpc>
            </a:pPr>
            <a:r>
              <a:rPr lang="en-GB" sz="6200"/>
              <a:t>Quality First Teaching</a:t>
            </a:r>
          </a:p>
        </p:txBody>
      </p:sp>
      <p:sp>
        <p:nvSpPr>
          <p:cNvPr id="3" name="Subtitle 2">
            <a:extLst>
              <a:ext uri="{FF2B5EF4-FFF2-40B4-BE49-F238E27FC236}">
                <a16:creationId xmlns:a16="http://schemas.microsoft.com/office/drawing/2014/main" id="{AE5D7EB8-79F2-C273-10C8-F3D248380EA4}"/>
              </a:ext>
            </a:extLst>
          </p:cNvPr>
          <p:cNvSpPr>
            <a:spLocks noGrp="1"/>
          </p:cNvSpPr>
          <p:nvPr>
            <p:ph type="subTitle" idx="1"/>
          </p:nvPr>
        </p:nvSpPr>
        <p:spPr>
          <a:xfrm>
            <a:off x="890339" y="4636008"/>
            <a:ext cx="4421363" cy="1895980"/>
          </a:xfrm>
        </p:spPr>
        <p:txBody>
          <a:bodyPr>
            <a:normAutofit fontScale="40000" lnSpcReduction="20000"/>
          </a:bodyPr>
          <a:lstStyle/>
          <a:p>
            <a:r>
              <a:rPr lang="en-GB" sz="3500" dirty="0">
                <a:effectLst/>
                <a:latin typeface="SassoonPrimaryInfant"/>
                <a:ea typeface="Calibri" panose="020F0502020204030204" pitchFamily="34" charset="0"/>
                <a:cs typeface="Times New Roman" panose="02020603050405020304" pitchFamily="18" charset="0"/>
              </a:rPr>
              <a:t>Our SIP is focussing on ensuring Quality First teaching, and we are working hard to ensure these principles are embedded in our practice. Staff’s appraisal is linked to this objective. Staff will be given research driven CPD to develop their teaching. Observations will look for QFT. Less activity based, more learning based. Children to be scaffolded to learn and be encouraged to work at their level independently.</a:t>
            </a:r>
            <a:endParaRPr lang="en-GB" sz="35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5" name="Picture 4">
            <a:extLst>
              <a:ext uri="{FF2B5EF4-FFF2-40B4-BE49-F238E27FC236}">
                <a16:creationId xmlns:a16="http://schemas.microsoft.com/office/drawing/2014/main" id="{BBEBA687-44C8-06B8-9206-DB45C5429851}"/>
              </a:ext>
            </a:extLst>
          </p:cNvPr>
          <p:cNvPicPr>
            <a:picLocks noChangeAspect="1"/>
          </p:cNvPicPr>
          <p:nvPr/>
        </p:nvPicPr>
        <p:blipFill rotWithShape="1">
          <a:blip r:embed="rId2"/>
          <a:srcRect l="14040" r="19007"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4" name="TextBox 3">
            <a:extLst>
              <a:ext uri="{FF2B5EF4-FFF2-40B4-BE49-F238E27FC236}">
                <a16:creationId xmlns:a16="http://schemas.microsoft.com/office/drawing/2014/main" id="{8B629F51-B441-EA11-2FC9-9E461920CF30}"/>
              </a:ext>
            </a:extLst>
          </p:cNvPr>
          <p:cNvSpPr txBox="1"/>
          <p:nvPr/>
        </p:nvSpPr>
        <p:spPr>
          <a:xfrm>
            <a:off x="6229350" y="904875"/>
            <a:ext cx="5791200" cy="4524315"/>
          </a:xfrm>
          <a:prstGeom prst="rect">
            <a:avLst/>
          </a:prstGeom>
          <a:noFill/>
        </p:spPr>
        <p:txBody>
          <a:bodyPr wrap="square" rtlCol="0">
            <a:spAutoFit/>
          </a:bodyPr>
          <a:lstStyle/>
          <a:p>
            <a:r>
              <a:rPr lang="en-GB" b="0" i="0" dirty="0">
                <a:solidFill>
                  <a:schemeClr val="bg1"/>
                </a:solidFill>
                <a:effectLst/>
                <a:latin typeface="robotobold"/>
              </a:rPr>
              <a:t>Quality First Teaching</a:t>
            </a:r>
            <a:r>
              <a:rPr lang="en-GB" b="0" i="0" dirty="0">
                <a:solidFill>
                  <a:schemeClr val="bg1"/>
                </a:solidFill>
                <a:effectLst/>
                <a:latin typeface="robotoregular"/>
              </a:rPr>
              <a:t> (QFT) is a style of teaching that focuses on high quality and inclusive teaching for every child in a classroom. Quality First Teaching relies on </a:t>
            </a:r>
            <a:r>
              <a:rPr lang="en-GB" b="0" i="0" dirty="0">
                <a:solidFill>
                  <a:schemeClr val="bg1"/>
                </a:solidFill>
                <a:effectLst/>
                <a:latin typeface="robotobold"/>
              </a:rPr>
              <a:t>a variety of learning strategies</a:t>
            </a:r>
            <a:r>
              <a:rPr lang="en-GB" b="0" i="0" dirty="0">
                <a:solidFill>
                  <a:schemeClr val="bg1"/>
                </a:solidFill>
                <a:effectLst/>
                <a:latin typeface="robotoregular"/>
              </a:rPr>
              <a:t> in order to be effective, like differentiated learning and the use of </a:t>
            </a:r>
            <a:r>
              <a:rPr lang="en-GB" b="0" i="0" dirty="0">
                <a:solidFill>
                  <a:schemeClr val="bg1"/>
                </a:solidFill>
                <a:effectLst/>
                <a:latin typeface="robotobold"/>
              </a:rPr>
              <a:t>SEND resources</a:t>
            </a:r>
            <a:r>
              <a:rPr lang="en-GB" b="0" i="0" dirty="0">
                <a:solidFill>
                  <a:schemeClr val="bg1"/>
                </a:solidFill>
                <a:effectLst/>
                <a:latin typeface="robotoregular"/>
              </a:rPr>
              <a:t>. In short, </a:t>
            </a:r>
            <a:r>
              <a:rPr lang="en-GB" b="0" i="0" dirty="0">
                <a:solidFill>
                  <a:schemeClr val="bg1"/>
                </a:solidFill>
                <a:effectLst/>
                <a:latin typeface="robotobold"/>
              </a:rPr>
              <a:t>QFT</a:t>
            </a:r>
            <a:r>
              <a:rPr lang="en-GB" b="0" i="0" dirty="0">
                <a:solidFill>
                  <a:schemeClr val="bg1"/>
                </a:solidFill>
                <a:effectLst/>
                <a:latin typeface="robotoregular"/>
              </a:rPr>
              <a:t> is an approach that highlights the need for a personalised learning experience and encourages greater </a:t>
            </a:r>
            <a:r>
              <a:rPr lang="en-GB" b="0" i="0" dirty="0">
                <a:solidFill>
                  <a:schemeClr val="bg1"/>
                </a:solidFill>
                <a:effectLst/>
                <a:latin typeface="robotobold"/>
              </a:rPr>
              <a:t>inclusion</a:t>
            </a:r>
            <a:r>
              <a:rPr lang="en-GB" b="0" i="0" dirty="0">
                <a:solidFill>
                  <a:schemeClr val="bg1"/>
                </a:solidFill>
                <a:effectLst/>
                <a:latin typeface="robotoregular"/>
              </a:rPr>
              <a:t> of pupils with</a:t>
            </a:r>
            <a:r>
              <a:rPr lang="en-GB" b="0" i="0" dirty="0">
                <a:solidFill>
                  <a:schemeClr val="bg1"/>
                </a:solidFill>
                <a:effectLst/>
                <a:latin typeface="robotobold"/>
              </a:rPr>
              <a:t> SEND needs.</a:t>
            </a:r>
          </a:p>
          <a:p>
            <a:endParaRPr lang="en-GB" dirty="0">
              <a:solidFill>
                <a:schemeClr val="bg1"/>
              </a:solidFill>
              <a:latin typeface="robotobold"/>
            </a:endParaRPr>
          </a:p>
          <a:p>
            <a:pPr marL="285750" indent="-285750">
              <a:buFont typeface="Arial" panose="020B0604020202020204" pitchFamily="34" charset="0"/>
              <a:buChar char="•"/>
            </a:pPr>
            <a:r>
              <a:rPr lang="en-GB" dirty="0">
                <a:solidFill>
                  <a:schemeClr val="bg1"/>
                </a:solidFill>
                <a:latin typeface="robotobold"/>
              </a:rPr>
              <a:t>Reasonable adjustments</a:t>
            </a:r>
          </a:p>
          <a:p>
            <a:pPr marL="285750" indent="-285750">
              <a:buFont typeface="Arial" panose="020B0604020202020204" pitchFamily="34" charset="0"/>
              <a:buChar char="•"/>
            </a:pPr>
            <a:r>
              <a:rPr lang="en-GB" dirty="0">
                <a:solidFill>
                  <a:schemeClr val="bg1"/>
                </a:solidFill>
                <a:latin typeface="robotobold"/>
              </a:rPr>
              <a:t>Personalised teaching</a:t>
            </a:r>
          </a:p>
          <a:p>
            <a:pPr marL="285750" indent="-285750">
              <a:buFont typeface="Arial" panose="020B0604020202020204" pitchFamily="34" charset="0"/>
              <a:buChar char="•"/>
            </a:pPr>
            <a:r>
              <a:rPr lang="en-GB" dirty="0">
                <a:solidFill>
                  <a:schemeClr val="bg1"/>
                </a:solidFill>
                <a:latin typeface="robotobold"/>
              </a:rPr>
              <a:t>Appropriate use of scaffolding</a:t>
            </a:r>
          </a:p>
          <a:p>
            <a:pPr marL="285750" indent="-285750">
              <a:buFont typeface="Arial" panose="020B0604020202020204" pitchFamily="34" charset="0"/>
              <a:buChar char="•"/>
            </a:pPr>
            <a:r>
              <a:rPr lang="en-GB" dirty="0">
                <a:solidFill>
                  <a:schemeClr val="bg1"/>
                </a:solidFill>
                <a:latin typeface="robotobold"/>
              </a:rPr>
              <a:t>Good knowledge of children and their barriers to learning</a:t>
            </a:r>
          </a:p>
          <a:p>
            <a:pPr marL="285750" indent="-285750">
              <a:buFont typeface="Arial" panose="020B0604020202020204" pitchFamily="34" charset="0"/>
              <a:buChar char="•"/>
            </a:pPr>
            <a:r>
              <a:rPr lang="en-GB" dirty="0">
                <a:solidFill>
                  <a:schemeClr val="bg1"/>
                </a:solidFill>
                <a:latin typeface="robotobold"/>
              </a:rPr>
              <a:t>Improving children’s independence</a:t>
            </a:r>
          </a:p>
        </p:txBody>
      </p:sp>
    </p:spTree>
    <p:extLst>
      <p:ext uri="{BB962C8B-B14F-4D97-AF65-F5344CB8AC3E}">
        <p14:creationId xmlns:p14="http://schemas.microsoft.com/office/powerpoint/2010/main" val="7270272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B1A49-A539-9CE1-A7CC-BD1EBA4BF841}"/>
              </a:ext>
            </a:extLst>
          </p:cNvPr>
          <p:cNvSpPr>
            <a:spLocks noGrp="1"/>
          </p:cNvSpPr>
          <p:nvPr>
            <p:ph type="title"/>
          </p:nvPr>
        </p:nvSpPr>
        <p:spPr>
          <a:xfrm>
            <a:off x="635001" y="640823"/>
            <a:ext cx="3103194" cy="5583148"/>
          </a:xfrm>
        </p:spPr>
        <p:txBody>
          <a:bodyPr anchor="ctr">
            <a:normAutofit/>
          </a:bodyPr>
          <a:lstStyle/>
          <a:p>
            <a:r>
              <a:rPr lang="en-GB">
                <a:solidFill>
                  <a:schemeClr val="bg1"/>
                </a:solidFill>
              </a:rPr>
              <a:t>Use of support in school</a:t>
            </a:r>
          </a:p>
        </p:txBody>
      </p:sp>
      <p:graphicFrame>
        <p:nvGraphicFramePr>
          <p:cNvPr id="5" name="Content Placeholder 2">
            <a:extLst>
              <a:ext uri="{FF2B5EF4-FFF2-40B4-BE49-F238E27FC236}">
                <a16:creationId xmlns:a16="http://schemas.microsoft.com/office/drawing/2014/main" id="{50D9FCE0-2924-C3B9-7E8C-C91CBDA8D418}"/>
              </a:ext>
            </a:extLst>
          </p:cNvPr>
          <p:cNvGraphicFramePr>
            <a:graphicFrameLocks noGrp="1"/>
          </p:cNvGraphicFramePr>
          <p:nvPr>
            <p:ph idx="1"/>
            <p:extLst>
              <p:ext uri="{D42A27DB-BD31-4B8C-83A1-F6EECF244321}">
                <p14:modId xmlns:p14="http://schemas.microsoft.com/office/powerpoint/2010/main" val="4247355945"/>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68185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 name="Group 19">
            <a:extLst>
              <a:ext uri="{FF2B5EF4-FFF2-40B4-BE49-F238E27FC236}">
                <a16:creationId xmlns:a16="http://schemas.microsoft.com/office/drawing/2014/main" id="{08BCF048-8940-4354-B9EC-5AD74E283C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21" name="Rectangle 20">
              <a:extLst>
                <a:ext uri="{FF2B5EF4-FFF2-40B4-BE49-F238E27FC236}">
                  <a16:creationId xmlns:a16="http://schemas.microsoft.com/office/drawing/2014/main" id="{D024C14A-78BD-44B0-82BE-6A0D0A2706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2" name="Oval 21">
              <a:extLst>
                <a:ext uri="{FF2B5EF4-FFF2-40B4-BE49-F238E27FC236}">
                  <a16:creationId xmlns:a16="http://schemas.microsoft.com/office/drawing/2014/main" id="{809F3D29-EDB1-4F1C-A0E0-36F28CE171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Oval 22">
              <a:extLst>
                <a:ext uri="{FF2B5EF4-FFF2-40B4-BE49-F238E27FC236}">
                  <a16:creationId xmlns:a16="http://schemas.microsoft.com/office/drawing/2014/main" id="{5282F4AB-C7B8-4A86-9927-AA106AA27B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3">
              <a:extLst>
                <a:ext uri="{FF2B5EF4-FFF2-40B4-BE49-F238E27FC236}">
                  <a16:creationId xmlns:a16="http://schemas.microsoft.com/office/drawing/2014/main" id="{60B26874-5AFA-4D1E-94A9-53AF9790D7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Freeform 5">
              <a:extLst>
                <a:ext uri="{FF2B5EF4-FFF2-40B4-BE49-F238E27FC236}">
                  <a16:creationId xmlns:a16="http://schemas.microsoft.com/office/drawing/2014/main" id="{A1DA6C95-40F8-4305-89F6-17F6167C0B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26" name="Freeform 5">
              <a:extLst>
                <a:ext uri="{FF2B5EF4-FFF2-40B4-BE49-F238E27FC236}">
                  <a16:creationId xmlns:a16="http://schemas.microsoft.com/office/drawing/2014/main" id="{A2FA2D29-AEEE-4FFA-B233-94FBE84C9B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GB"/>
            </a:p>
          </p:txBody>
        </p:sp>
        <p:sp>
          <p:nvSpPr>
            <p:cNvPr id="27" name="Freeform 5">
              <a:extLst>
                <a:ext uri="{FF2B5EF4-FFF2-40B4-BE49-F238E27FC236}">
                  <a16:creationId xmlns:a16="http://schemas.microsoft.com/office/drawing/2014/main" id="{6DA5143E-FA8E-4EC1-99F7-35AE5AD4E3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1">
            <a:extLst>
              <a:ext uri="{FF2B5EF4-FFF2-40B4-BE49-F238E27FC236}">
                <a16:creationId xmlns:a16="http://schemas.microsoft.com/office/drawing/2014/main" id="{6D9A3036-6D62-5200-548B-60E48495F544}"/>
              </a:ext>
            </a:extLst>
          </p:cNvPr>
          <p:cNvSpPr>
            <a:spLocks noGrp="1"/>
          </p:cNvSpPr>
          <p:nvPr>
            <p:ph type="title"/>
          </p:nvPr>
        </p:nvSpPr>
        <p:spPr>
          <a:xfrm>
            <a:off x="1154955" y="973667"/>
            <a:ext cx="2942210" cy="4833745"/>
          </a:xfrm>
        </p:spPr>
        <p:txBody>
          <a:bodyPr>
            <a:normAutofit/>
          </a:bodyPr>
          <a:lstStyle/>
          <a:p>
            <a:r>
              <a:rPr lang="en-GB">
                <a:solidFill>
                  <a:srgbClr val="EBEBEB"/>
                </a:solidFill>
              </a:rPr>
              <a:t>Assessment and Tracking</a:t>
            </a:r>
          </a:p>
        </p:txBody>
      </p:sp>
      <p:sp>
        <p:nvSpPr>
          <p:cNvPr id="29" name="Rectangle 28">
            <a:extLst>
              <a:ext uri="{FF2B5EF4-FFF2-40B4-BE49-F238E27FC236}">
                <a16:creationId xmlns:a16="http://schemas.microsoft.com/office/drawing/2014/main" id="{CC28BCC9-4093-4FD5-83EB-7EC297F513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15" name="Content Placeholder 2">
            <a:extLst>
              <a:ext uri="{FF2B5EF4-FFF2-40B4-BE49-F238E27FC236}">
                <a16:creationId xmlns:a16="http://schemas.microsoft.com/office/drawing/2014/main" id="{77DE8511-C577-6AE0-7679-F061C1FC7CD5}"/>
              </a:ext>
            </a:extLst>
          </p:cNvPr>
          <p:cNvGraphicFramePr>
            <a:graphicFrameLocks noGrp="1"/>
          </p:cNvGraphicFramePr>
          <p:nvPr>
            <p:ph idx="1"/>
            <p:extLst>
              <p:ext uri="{D42A27DB-BD31-4B8C-83A1-F6EECF244321}">
                <p14:modId xmlns:p14="http://schemas.microsoft.com/office/powerpoint/2010/main" val="3223018764"/>
              </p:ext>
            </p:extLst>
          </p:nvPr>
        </p:nvGraphicFramePr>
        <p:xfrm>
          <a:off x="5194300" y="808038"/>
          <a:ext cx="6391275" cy="52466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4108460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432</TotalTime>
  <Words>1113</Words>
  <Application>Microsoft Office PowerPoint</Application>
  <PresentationFormat>Widescreen</PresentationFormat>
  <Paragraphs>213</Paragraphs>
  <Slides>19</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19</vt:i4>
      </vt:variant>
    </vt:vector>
  </HeadingPairs>
  <TitlesOfParts>
    <vt:vector size="28" baseType="lpstr">
      <vt:lpstr>Arial</vt:lpstr>
      <vt:lpstr>Calibri</vt:lpstr>
      <vt:lpstr>Century Gothic</vt:lpstr>
      <vt:lpstr>NTPreCursive</vt:lpstr>
      <vt:lpstr>robotobold</vt:lpstr>
      <vt:lpstr>robotoregular</vt:lpstr>
      <vt:lpstr>SassoonPrimaryInfant</vt:lpstr>
      <vt:lpstr>Wingdings 3</vt:lpstr>
      <vt:lpstr>Ion Boardroom</vt:lpstr>
      <vt:lpstr>SEND at Butler’s Hill</vt:lpstr>
      <vt:lpstr>SEND in a Nutshell  </vt:lpstr>
      <vt:lpstr>Send in a Nutshell</vt:lpstr>
      <vt:lpstr>Comparison to other schools</vt:lpstr>
      <vt:lpstr>CPD</vt:lpstr>
      <vt:lpstr>Interventions</vt:lpstr>
      <vt:lpstr>AFN and HLN– requests for funding</vt:lpstr>
      <vt:lpstr>Holgate Family of schools -  activity</vt:lpstr>
      <vt:lpstr>Outside agencies Butler’s Hill works with.</vt:lpstr>
      <vt:lpstr>EHCP</vt:lpstr>
      <vt:lpstr>Getting to Know me Form and the Concerning Behaviour Pathway</vt:lpstr>
      <vt:lpstr>Rainbow room</vt:lpstr>
      <vt:lpstr>Rainbow Room</vt:lpstr>
      <vt:lpstr>Inclusion and the Rainbow room</vt:lpstr>
      <vt:lpstr>Rainbow room - aspirations</vt:lpstr>
      <vt:lpstr>F2 specialist provision for children with significant communication and interaction difficulties or developmental delay</vt:lpstr>
      <vt:lpstr>Quality First Teaching</vt:lpstr>
      <vt:lpstr>Use of support in school</vt:lpstr>
      <vt:lpstr>Assessment and Tracking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SEND at Butler’s Hill</dc:title>
  <dc:creator>Emily Cunnington</dc:creator>
  <cp:lastModifiedBy>Emily Cunnington</cp:lastModifiedBy>
  <cp:revision>30</cp:revision>
  <dcterms:created xsi:type="dcterms:W3CDTF">2023-02-03T14:50:01Z</dcterms:created>
  <dcterms:modified xsi:type="dcterms:W3CDTF">2023-11-27T11:09:22Z</dcterms:modified>
</cp:coreProperties>
</file>