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3.xml" ContentType="application/vnd.openxmlformats-officedocument.presentationml.slide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s/slide12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5" d="100"/>
          <a:sy n="35" d="100"/>
        </p:scale>
        <p:origin x="1027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62A733640E594BA33084DC4636CE23" ma:contentTypeVersion="14" ma:contentTypeDescription="Create a new document." ma:contentTypeScope="" ma:versionID="d22d9cce873a6d00b5868806954598e4">
  <xsd:schema xmlns:xsd="http://www.w3.org/2001/XMLSchema" xmlns:xs="http://www.w3.org/2001/XMLSchema" xmlns:p="http://schemas.microsoft.com/office/2006/metadata/properties" xmlns:ns2="136f7d98-ae23-449f-bd46-194a2d520d75" xmlns:ns3="92b201a3-62a0-4d00-a4fb-a85b0928e96c" targetNamespace="http://schemas.microsoft.com/office/2006/metadata/properties" ma:root="true" ma:fieldsID="79e4127ada4f0a8a19fc30bf532ba25d" ns2:_="" ns3:_="">
    <xsd:import namespace="136f7d98-ae23-449f-bd46-194a2d520d75"/>
    <xsd:import namespace="92b201a3-62a0-4d00-a4fb-a85b0928e96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6f7d98-ae23-449f-bd46-194a2d520d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6f2972-7de3-41da-9809-a752082fd83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b201a3-62a0-4d00-a4fb-a85b0928e96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b847eb5-2848-4af6-b859-9e9bedff0923}" ma:internalName="TaxCatchAll" ma:showField="CatchAllData" ma:web="92b201a3-62a0-4d00-a4fb-a85b0928e9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2b201a3-62a0-4d00-a4fb-a85b0928e96c" xsi:nil="true"/>
    <lcf76f155ced4ddcb4097134ff3c332f xmlns="136f7d98-ae23-449f-bd46-194a2d520d7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1AE0A6B-1D32-48B2-84B4-4BDE69247AC6}"/>
</file>

<file path=customXml/itemProps2.xml><?xml version="1.0" encoding="utf-8"?>
<ds:datastoreItem xmlns:ds="http://schemas.openxmlformats.org/officeDocument/2006/customXml" ds:itemID="{53CBDAA8-7DC2-4AD1-B858-BF8482E9E049}"/>
</file>

<file path=customXml/itemProps3.xml><?xml version="1.0" encoding="utf-8"?>
<ds:datastoreItem xmlns:ds="http://schemas.openxmlformats.org/officeDocument/2006/customXml" ds:itemID="{B6C266B3-E8EA-4911-B3F4-0D56A4F5273B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Natalia McIntyre</dc:creator>
  <cp:lastModifiedBy>Natalia McIntyre</cp:lastModifiedBy>
  <cp:revision>1</cp:revision>
  <dcterms:created xsi:type="dcterms:W3CDTF">2006-08-16T00:00:00Z</dcterms:created>
  <dcterms:modified xsi:type="dcterms:W3CDTF">2026-11-04T20:51:10Z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0x0101004D62A733640E594BA33084DC4636CE23</vt:lpwstr>
  </property>
</Properties>
</file>