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A"/>
    <a:srgbClr val="ADD479"/>
    <a:srgbClr val="0079C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" Target="slide4.xml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" Target="slide5.xml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" Target="slide6.xml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png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slide" Target="slide7.xml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.png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8.xml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4106208" y="1473201"/>
            <a:ext cx="4282142" cy="3602138"/>
          </a:xfrm>
          <a:prstGeom prst="wedgeRoundRectCallout">
            <a:avLst>
              <a:gd name="adj1" fmla="val -75295"/>
              <a:gd name="adj2" fmla="val -3421"/>
              <a:gd name="adj3" fmla="val 16667"/>
            </a:avLst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Would you like to play hide and seek?</a:t>
            </a:r>
          </a:p>
          <a:p>
            <a:pPr marL="114300"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We are hiding in the park. Click on us when you can see where we are hiding.</a:t>
            </a:r>
          </a:p>
          <a:p>
            <a:pPr marL="114300"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See if you can count us and find out how many bears are playing hide and seek.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01" y="1610686"/>
            <a:ext cx="3225751" cy="4482139"/>
          </a:xfrm>
          <a:prstGeom prst="rect">
            <a:avLst/>
          </a:prstGeom>
        </p:spPr>
      </p:pic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727970" y="5368954"/>
            <a:ext cx="1660379" cy="700691"/>
          </a:xfrm>
          <a:prstGeom prst="roundRect">
            <a:avLst/>
          </a:prstGeom>
          <a:solidFill>
            <a:srgbClr val="F582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39750" y="547381"/>
            <a:ext cx="8064500" cy="685802"/>
          </a:xfrm>
          <a:prstGeom prst="roundRect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bears are playing hide and seek. Click on the bears as you find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9750" y="5910011"/>
            <a:ext cx="8064500" cy="468765"/>
          </a:xfrm>
          <a:prstGeom prst="roundRect">
            <a:avLst/>
          </a:prstGeom>
          <a:solidFill>
            <a:srgbClr val="F582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bears are playing hide and seek?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8168022" y="5947876"/>
            <a:ext cx="872456" cy="402473"/>
          </a:xfrm>
          <a:prstGeom prst="rightArrow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15" name="Left Arrow 14">
            <a:hlinkClick r:id="rId4" action="ppaction://hlinksldjump"/>
          </p:cNvPr>
          <p:cNvSpPr/>
          <p:nvPr/>
        </p:nvSpPr>
        <p:spPr>
          <a:xfrm>
            <a:off x="98374" y="5926161"/>
            <a:ext cx="809625" cy="401029"/>
          </a:xfrm>
          <a:prstGeom prst="leftArrow">
            <a:avLst>
              <a:gd name="adj1" fmla="val 50000"/>
              <a:gd name="adj2" fmla="val 44176"/>
            </a:avLst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125952" y="3919599"/>
            <a:ext cx="5018048" cy="1763791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544" y="4330956"/>
            <a:ext cx="3498934" cy="11703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66" y="3919599"/>
            <a:ext cx="784529" cy="15111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721" y="2591877"/>
            <a:ext cx="1156453" cy="16489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82" y="2948265"/>
            <a:ext cx="1071924" cy="148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7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25954 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69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85185E-6 L 0.09219 0.1900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" y="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-0.26493 0.191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47" y="958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39750" y="547381"/>
            <a:ext cx="8064500" cy="685802"/>
          </a:xfrm>
          <a:prstGeom prst="roundRect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bears are playing hide and seek. Click on the bears as you find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9750" y="5793196"/>
            <a:ext cx="8064500" cy="666958"/>
          </a:xfrm>
          <a:prstGeom prst="roundRect">
            <a:avLst/>
          </a:prstGeom>
          <a:solidFill>
            <a:srgbClr val="F582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Two bears were by the pond and one was near the tree.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bears altogether?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8168022" y="5947876"/>
            <a:ext cx="872456" cy="402473"/>
          </a:xfrm>
          <a:prstGeom prst="rightArrow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15" name="Left Arrow 14">
            <a:hlinkClick r:id="rId4" action="ppaction://hlinksldjump"/>
          </p:cNvPr>
          <p:cNvSpPr/>
          <p:nvPr/>
        </p:nvSpPr>
        <p:spPr>
          <a:xfrm>
            <a:off x="98374" y="5926161"/>
            <a:ext cx="809625" cy="401029"/>
          </a:xfrm>
          <a:prstGeom prst="leftArrow">
            <a:avLst>
              <a:gd name="adj1" fmla="val 50000"/>
              <a:gd name="adj2" fmla="val 44176"/>
            </a:avLst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sp>
        <p:nvSpPr>
          <p:cNvPr id="3" name="Rectangle 2"/>
          <p:cNvSpPr/>
          <p:nvPr/>
        </p:nvSpPr>
        <p:spPr>
          <a:xfrm>
            <a:off x="4125952" y="3919599"/>
            <a:ext cx="5018048" cy="1763791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544" y="4330956"/>
            <a:ext cx="3498934" cy="11703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408411"/>
            <a:ext cx="784529" cy="15111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087" y="2910400"/>
            <a:ext cx="1071924" cy="14894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30" y="2874066"/>
            <a:ext cx="1156453" cy="164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85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21667 0.2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-0.27969 0.17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93" y="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29184 0.188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1" y="944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39750" y="547381"/>
            <a:ext cx="8064500" cy="685802"/>
          </a:xfrm>
          <a:prstGeom prst="roundRect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bears are playing hide and seek. Click on the bears as you find them.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9750" y="5793196"/>
            <a:ext cx="8064500" cy="666958"/>
          </a:xfrm>
          <a:prstGeom prst="roundRect">
            <a:avLst/>
          </a:prstGeom>
          <a:solidFill>
            <a:srgbClr val="F582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Two bears were by the tree and one was near the pond.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bears altogether?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ight Arrow 12">
            <a:hlinkClick r:id="rId3" action="ppaction://hlinksldjump"/>
          </p:cNvPr>
          <p:cNvSpPr/>
          <p:nvPr/>
        </p:nvSpPr>
        <p:spPr>
          <a:xfrm>
            <a:off x="8168022" y="5947876"/>
            <a:ext cx="872456" cy="402473"/>
          </a:xfrm>
          <a:prstGeom prst="rightArrow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15" name="Left Arrow 14">
            <a:hlinkClick r:id="rId4" action="ppaction://hlinksldjump"/>
          </p:cNvPr>
          <p:cNvSpPr/>
          <p:nvPr/>
        </p:nvSpPr>
        <p:spPr>
          <a:xfrm>
            <a:off x="98374" y="5926161"/>
            <a:ext cx="809625" cy="401029"/>
          </a:xfrm>
          <a:prstGeom prst="leftArrow">
            <a:avLst>
              <a:gd name="adj1" fmla="val 50000"/>
              <a:gd name="adj2" fmla="val 44176"/>
            </a:avLst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sp>
        <p:nvSpPr>
          <p:cNvPr id="3" name="Rectangle 2"/>
          <p:cNvSpPr/>
          <p:nvPr/>
        </p:nvSpPr>
        <p:spPr>
          <a:xfrm>
            <a:off x="4125952" y="3919599"/>
            <a:ext cx="5018048" cy="1763791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544" y="4330956"/>
            <a:ext cx="3498934" cy="11703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408411"/>
            <a:ext cx="784529" cy="15111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230" y="2874066"/>
            <a:ext cx="1156453" cy="164893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376" y="2539980"/>
            <a:ext cx="1071924" cy="148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8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25521 0.222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60" y="1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-0.27969 0.171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93" y="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0.26041 0.2425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21" y="1213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446" y="4786948"/>
            <a:ext cx="4838290" cy="192291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4125952" y="3919599"/>
            <a:ext cx="5018048" cy="1763791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544" y="3969934"/>
            <a:ext cx="3498934" cy="1170361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39750" y="5776755"/>
            <a:ext cx="8064500" cy="744713"/>
          </a:xfrm>
          <a:prstGeom prst="roundRect">
            <a:avLst/>
          </a:prstGeom>
          <a:solidFill>
            <a:srgbClr val="F582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Two bears are hiding behind the bush. How many bears are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hiding in the tree? How many altogether?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ight Arrow 12">
            <a:hlinkClick r:id="rId5" action="ppaction://hlinksldjump"/>
          </p:cNvPr>
          <p:cNvSpPr/>
          <p:nvPr/>
        </p:nvSpPr>
        <p:spPr>
          <a:xfrm>
            <a:off x="8168022" y="5947876"/>
            <a:ext cx="872456" cy="402473"/>
          </a:xfrm>
          <a:prstGeom prst="rightArrow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15" name="Left Arrow 14">
            <a:hlinkClick r:id="rId6" action="ppaction://hlinksldjump"/>
          </p:cNvPr>
          <p:cNvSpPr/>
          <p:nvPr/>
        </p:nvSpPr>
        <p:spPr>
          <a:xfrm>
            <a:off x="98374" y="5926161"/>
            <a:ext cx="809625" cy="401029"/>
          </a:xfrm>
          <a:prstGeom prst="leftArrow">
            <a:avLst>
              <a:gd name="adj1" fmla="val 50000"/>
              <a:gd name="adj2" fmla="val 44176"/>
            </a:avLst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39750" y="547381"/>
            <a:ext cx="8064500" cy="685802"/>
          </a:xfrm>
          <a:prstGeom prst="roundRect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bears are playing hide and seek. Click on the bears as you find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878" y="1472024"/>
            <a:ext cx="1156339" cy="16487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612235" y="1417739"/>
            <a:ext cx="947956" cy="11780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401663" y="1322792"/>
            <a:ext cx="1267585" cy="1445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641" y="1847169"/>
            <a:ext cx="2390080" cy="32113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52" y="3932800"/>
            <a:ext cx="784529" cy="15111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351" y="3823614"/>
            <a:ext cx="1071924" cy="14894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4145"/>
            <a:ext cx="3654174" cy="145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89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37917 0.035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0.37535 0.0532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28889 0.3784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44" y="1891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446" y="4786948"/>
            <a:ext cx="4838290" cy="192291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4125952" y="3919599"/>
            <a:ext cx="5018048" cy="1763791"/>
          </a:xfrm>
          <a:prstGeom prst="rect">
            <a:avLst/>
          </a:prstGeom>
          <a:solidFill>
            <a:srgbClr val="ADD4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544" y="3932800"/>
            <a:ext cx="3498934" cy="1170361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39750" y="5776755"/>
            <a:ext cx="8064500" cy="744713"/>
          </a:xfrm>
          <a:prstGeom prst="roundRect">
            <a:avLst/>
          </a:prstGeom>
          <a:solidFill>
            <a:srgbClr val="F582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bears are playing hide and seek? How did you know that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you had found all of the bears?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Right Arrow 12">
            <a:hlinkClick r:id="rId5" action="ppaction://hlinksldjump"/>
          </p:cNvPr>
          <p:cNvSpPr/>
          <p:nvPr/>
        </p:nvSpPr>
        <p:spPr>
          <a:xfrm>
            <a:off x="8168022" y="5947876"/>
            <a:ext cx="872456" cy="402473"/>
          </a:xfrm>
          <a:prstGeom prst="rightArrow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15" name="Left Arrow 14">
            <a:hlinkClick r:id="rId6" action="ppaction://hlinksldjump"/>
          </p:cNvPr>
          <p:cNvSpPr/>
          <p:nvPr/>
        </p:nvSpPr>
        <p:spPr>
          <a:xfrm>
            <a:off x="98374" y="5926161"/>
            <a:ext cx="809625" cy="401029"/>
          </a:xfrm>
          <a:prstGeom prst="leftArrow">
            <a:avLst>
              <a:gd name="adj1" fmla="val 50000"/>
              <a:gd name="adj2" fmla="val 44176"/>
            </a:avLst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39750" y="547381"/>
            <a:ext cx="8064500" cy="685802"/>
          </a:xfrm>
          <a:prstGeom prst="roundRect">
            <a:avLst/>
          </a:prstGeom>
          <a:solidFill>
            <a:srgbClr val="0079C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bears are playing hide and seek. Click on the bears as you find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406" y="1322792"/>
            <a:ext cx="1156339" cy="164877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612235" y="1417739"/>
            <a:ext cx="947956" cy="11780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401663" y="1322792"/>
            <a:ext cx="1267585" cy="14455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52" y="3932800"/>
            <a:ext cx="784529" cy="15111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385" y="1278942"/>
            <a:ext cx="1071924" cy="14894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4145"/>
            <a:ext cx="3654174" cy="14523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436" y="1813613"/>
            <a:ext cx="2390080" cy="3211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7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38195 0.035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97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20539 0.415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6296E-6 L 0.41302 0.3976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42" y="1988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734800" y="1511885"/>
            <a:ext cx="5664870" cy="590107"/>
          </a:xfrm>
          <a:prstGeom prst="wedgeRoundRectCallout">
            <a:avLst>
              <a:gd name="adj1" fmla="val -37423"/>
              <a:gd name="adj2" fmla="val 135696"/>
              <a:gd name="adj3" fmla="val 16667"/>
            </a:avLst>
          </a:prstGeom>
          <a:solidFill>
            <a:srgbClr val="007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 for playing hide and seek with 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152" y="2793533"/>
            <a:ext cx="2365090" cy="32862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287" y="2926737"/>
            <a:ext cx="1654320" cy="31866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278" y="2684350"/>
            <a:ext cx="240486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5117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</Template>
  <TotalTime>140</TotalTime>
  <Words>247</Words>
  <Application>Microsoft Office PowerPoint</Application>
  <PresentationFormat>On-screen Show (4:3)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</vt:lpstr>
      <vt:lpstr>Office Theme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Rebecca Chumun</cp:lastModifiedBy>
  <cp:revision>14</cp:revision>
  <dcterms:created xsi:type="dcterms:W3CDTF">2019-04-15T11:33:23Z</dcterms:created>
  <dcterms:modified xsi:type="dcterms:W3CDTF">2021-01-12T20:56:28Z</dcterms:modified>
</cp:coreProperties>
</file>