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4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38041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9" y="2331527"/>
            <a:ext cx="4184822" cy="27898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4" t="-66086" r="44486" b="66741"/>
          <a:stretch/>
        </p:blipFill>
        <p:spPr>
          <a:xfrm>
            <a:off x="560173" y="-1812795"/>
            <a:ext cx="3616412" cy="693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cube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9" y="2173733"/>
            <a:ext cx="3313582" cy="3037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392" y="2173733"/>
            <a:ext cx="4059753" cy="30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12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cuboid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cylinder</a:t>
            </a:r>
            <a:endParaRPr lang="en-GB" sz="1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6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013" y="2126711"/>
            <a:ext cx="4725960" cy="315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2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sphere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36" y="2139753"/>
            <a:ext cx="4709594" cy="313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4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78</Words>
  <Application>Microsoft Office PowerPoint</Application>
  <PresentationFormat>On-screen Show (4:3)</PresentationFormat>
  <Paragraphs>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Rebecca Chumun</cp:lastModifiedBy>
  <cp:revision>7</cp:revision>
  <dcterms:created xsi:type="dcterms:W3CDTF">2018-11-18T11:55:21Z</dcterms:created>
  <dcterms:modified xsi:type="dcterms:W3CDTF">2021-01-07T21:43:16Z</dcterms:modified>
</cp:coreProperties>
</file>