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4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574D4-2F0C-2A23-F11B-3F22D99ED6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823DB6-3CFE-A05B-D2A0-64C138CE12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FDD7B-A5F2-1E52-951A-EAD507093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72F75-8C7D-CC83-EB0B-44FB917F4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07C8D4-CD80-9D00-C3A9-58FCAF7B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86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F53E4-5441-835F-AE0B-695791E6B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5381B-6AE3-80A9-DFBD-3162CA93D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9D827A-BA8E-EF21-B6B2-78083197E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C329-6F44-33A9-3BB1-30CDC3390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13BB3-D539-1545-1220-86ABE2F43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581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9AF95-C78B-64CB-EAEA-02726CDB0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C72B9D-6253-5872-55AE-A45494030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F3837-55C8-224E-9EB4-6D9630B17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20A0E-D7A1-4527-5448-349DF728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B16AB-ABFC-F09B-1044-E8F41736A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244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50C84-6C52-E305-5177-EC3AD7720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9D996-7A01-805D-190E-ED3FF1F008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A8A312-8CA9-7272-9DA7-0C090B2C4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48BA7-1E18-8FD2-E321-0960EE8B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5913B-A837-0054-357D-01FF453B2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50368-8606-19FD-ED13-674BF79CE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284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054C3-D212-7C16-9B16-31D57F5DF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F0E93-47D0-A74C-6B1E-4A400F2153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AB07C0-2A9E-7C98-824D-2A2CAA909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0ECF98-49F2-AA27-86AF-70BC66E42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A4DC66-0574-A919-8735-522EB515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4F6AC-AEF5-8F39-083B-C19954CDB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F14F1C-BE62-3809-0219-2287431E0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DE7EC4-7CEE-76B4-0CA4-E770CF960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007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52F38-C0E1-5021-0ABA-C90B1741E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63BAB8-038C-E3B4-6D01-029593B84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130A37-3FEF-74F0-2E80-9019CFCCB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A28267-2E33-0F34-D1AB-460BF7D35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8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6E30FE-2A80-20CD-64A3-5A562ADB0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8FDBA7-38BE-D46C-CE0D-9EBCAE7E7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0D1353-8CA0-30FF-EA49-CAAAC8023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232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FE395-3C27-F8BA-3075-EC17D04E0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C4ECB-FE9C-C836-F12D-C7083B298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0A256E-8564-45F3-7D8A-79D01FC4E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1CEAE1-1F00-E13F-3DA3-0F2445619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38B19-ADA0-EF72-52DB-3879E0940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635F35-80B6-AD49-5002-F65BD013C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669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9D09A-A964-DE28-D3E1-380D12F9E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87D873-ADDE-32A6-F87C-8D7A5532DE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9E2C9-4271-1569-5611-D0FEA29ED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15F54-58FC-E70F-B7F3-6BBE0AED6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1F3324-361A-4896-904E-3B93159ED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7051CC-60AC-4F2F-0EF1-1976A303F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40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F4420-1909-D19F-EE49-D8DC91D9E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EBD973-63B7-D57F-603D-2D56C0659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CD959-F89D-E3AC-AE7B-D73C2A0A5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C77AD-CBDE-797B-0B9B-B330292E1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F9AE9-5EF4-6867-F658-8C202AB1C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038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7B03B9-931E-D94E-1C67-73F49C9443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0BE1DE-954B-EB08-45A3-85A775327F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67527E-90F9-67F3-9405-D2FAA9E9D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34FAC-692E-DB24-91A9-714395AEA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82166-9BFB-A0BE-E0B8-8DFF7D1DF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064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AAC915-0E6D-891F-F8D5-3ABEDE181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328DF-76B6-FF0B-167E-26A0D79A4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2521D-7306-1C46-3363-D7A338FDEB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B21A92-0615-44A5-B738-320B191335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EB243-1FF5-FAFA-7026-7275747517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41E63-B5FE-7F19-7B14-DE2163F690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0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BD92B-42D9-2965-792B-0E35FA2EB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Lost and Found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By Oliver Jeffers 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Year 1 - Autumn 1 Vocabulary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1341BC-8F53-8B29-6FD2-4480E10F90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25213"/>
            <a:ext cx="9144000" cy="3826387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248F66-36C1-8EFD-2569-A78586E53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6020" y="2900516"/>
            <a:ext cx="3724621" cy="35510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97B583-12B2-726E-BD07-459E851AE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0" y="426354"/>
            <a:ext cx="1173846" cy="117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175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decide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3367"/>
            <a:ext cx="8001000" cy="36379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make a choice about something</a:t>
            </a:r>
          </a:p>
          <a:p>
            <a:pPr marL="0" indent="0" algn="ctr">
              <a:buNone/>
            </a:pPr>
            <a:r>
              <a:rPr lang="en-GB" sz="5000" dirty="0">
                <a:latin typeface="NTPreCursivefk" panose="03000400000000000000" pitchFamily="66" charset="0"/>
              </a:rPr>
              <a:t>  </a:t>
            </a:r>
            <a:r>
              <a:rPr lang="en-GB" sz="25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I will decide in the morning if I am going to have school lunch </a:t>
            </a:r>
            <a:r>
              <a:rPr lang="en-GB" sz="5000">
                <a:latin typeface="NTPreCursivefk" panose="03000400000000000000" pitchFamily="66" charset="0"/>
              </a:rPr>
              <a:t>or sandwiches.</a:t>
            </a:r>
            <a:endParaRPr lang="en-GB" sz="5000" dirty="0">
              <a:latin typeface="NTPreCursivefk" panose="03000400000000000000" pitchFamily="66" charset="0"/>
            </a:endParaRP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798DA2-5DB9-EDE4-CD02-C0A829D6A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5202" y="3303639"/>
            <a:ext cx="2523196" cy="2819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75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check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3367"/>
            <a:ext cx="7804355" cy="346095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look at something again to make sure it is ok.</a:t>
            </a:r>
          </a:p>
          <a:p>
            <a:pPr marL="0" indent="0" algn="ctr">
              <a:buNone/>
            </a:pPr>
            <a:r>
              <a:rPr lang="en-GB" sz="36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 algn="ctr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6500" dirty="0">
                <a:latin typeface="NTPreCursivefk" panose="03000400000000000000" pitchFamily="66" charset="0"/>
              </a:rPr>
              <a:t>I will check my book bag to make sure I have my reading book today.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2050" name="Picture 2" descr="Mapac - Schoolwear, Workwear ...">
            <a:extLst>
              <a:ext uri="{FF2B5EF4-FFF2-40B4-BE49-F238E27FC236}">
                <a16:creationId xmlns:a16="http://schemas.microsoft.com/office/drawing/2014/main" id="{8E916702-51DD-9549-14D6-E6EB9D67F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522" y="1854922"/>
            <a:ext cx="2524278" cy="251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ld Open Book Clipart Vector Images ...">
            <a:extLst>
              <a:ext uri="{FF2B5EF4-FFF2-40B4-BE49-F238E27FC236}">
                <a16:creationId xmlns:a16="http://schemas.microsoft.com/office/drawing/2014/main" id="{48253FB0-401D-6D0E-98D7-CD41B1434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4335" y="4258216"/>
            <a:ext cx="2015614" cy="167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9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15000" dirty="0">
                <a:latin typeface="NTPreCursivefk" panose="03000400000000000000" pitchFamily="66" charset="0"/>
              </a:rPr>
              <a:t>disappointment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3367"/>
            <a:ext cx="7804355" cy="357894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be a little sad about something that you were expecting.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             Can we think of a sentence …</a:t>
            </a:r>
          </a:p>
          <a:p>
            <a:pPr marL="0" indent="0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8000" dirty="0">
                <a:latin typeface="NTPreCursivefk" panose="03000400000000000000" pitchFamily="66" charset="0"/>
              </a:rPr>
              <a:t>You could see the disappointment on her face.  She was hoping for sunshine to go to the park. 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FB6E3-EA15-3E3F-5370-0F479AAF5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0" y="2544096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3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discover</a:t>
            </a:r>
            <a:r>
              <a:rPr lang="en-GB" sz="15000" dirty="0">
                <a:latin typeface="NTPreCursivefk" panose="03000400000000000000" pitchFamily="66" charset="0"/>
              </a:rPr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3367"/>
            <a:ext cx="7804355" cy="32348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find out something new that you didn’t know before.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           </a:t>
            </a: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He was happy to discover the beach had baby turtles on it!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3076" name="Picture 4" descr="Sea Turtle Beach Stock Illustrations ...">
            <a:extLst>
              <a:ext uri="{FF2B5EF4-FFF2-40B4-BE49-F238E27FC236}">
                <a16:creationId xmlns:a16="http://schemas.microsoft.com/office/drawing/2014/main" id="{9F57EA0F-92ED-26EC-6DC4-D30FB867A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46" y="2616455"/>
            <a:ext cx="3248940" cy="260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52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delight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614" y="2733367"/>
            <a:ext cx="8152941" cy="34707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be happy or pleased about something.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           </a:t>
            </a: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The puppy barked in delight when he saw a juicy bone in a hole.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6FD8D-22F1-CD85-0730-A38BD33A3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912" y="2543789"/>
            <a:ext cx="3248380" cy="275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10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wonderful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614" y="2733367"/>
            <a:ext cx="8152941" cy="34707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Something that is really good, something amazing.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           </a:t>
            </a: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Our world is full of wonderful plants and animals.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6146" name="Picture 2" descr="Download Free Vectors, Images, Photos &amp; Videos | Vecteezy">
            <a:extLst>
              <a:ext uri="{FF2B5EF4-FFF2-40B4-BE49-F238E27FC236}">
                <a16:creationId xmlns:a16="http://schemas.microsoft.com/office/drawing/2014/main" id="{D7A60082-C2AF-239D-5E33-2292742C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076" y="2733367"/>
            <a:ext cx="3374310" cy="337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24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office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614" y="2733367"/>
            <a:ext cx="8152941" cy="34707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A place (a room or building) that you may go to work.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          </a:t>
            </a: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They had to get to the office quickly because the train was late.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138EB0-F802-5ECA-86EF-D49EB28A2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7586" y="2536723"/>
            <a:ext cx="3482899" cy="295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1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10000" dirty="0">
                <a:latin typeface="NTPreCursivefk" panose="03000400000000000000" pitchFamily="66" charset="0"/>
              </a:rPr>
              <a:t>Well Done!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8686" y="2182301"/>
            <a:ext cx="6835418" cy="16321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000" dirty="0">
                <a:latin typeface="NTPreCursivefk" panose="03000400000000000000" pitchFamily="66" charset="0"/>
              </a:rPr>
              <a:t>We have learned lots of new words this half term!</a:t>
            </a:r>
          </a:p>
          <a:p>
            <a:pPr marL="0" indent="0" algn="ctr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5122" name="Picture 2" descr="Falling in Love with Vocabulary | Adventures in Literacy Land">
            <a:extLst>
              <a:ext uri="{FF2B5EF4-FFF2-40B4-BE49-F238E27FC236}">
                <a16:creationId xmlns:a16="http://schemas.microsoft.com/office/drawing/2014/main" id="{C3046101-2E52-BD50-ECE0-98037189D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813869"/>
            <a:ext cx="8229600" cy="39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554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62A733640E594BA33084DC4636CE23" ma:contentTypeVersion="13" ma:contentTypeDescription="Create a new document." ma:contentTypeScope="" ma:versionID="88c86f11ffec03593f81d7bfb4d65d71">
  <xsd:schema xmlns:xsd="http://www.w3.org/2001/XMLSchema" xmlns:xs="http://www.w3.org/2001/XMLSchema" xmlns:p="http://schemas.microsoft.com/office/2006/metadata/properties" xmlns:ns2="136f7d98-ae23-449f-bd46-194a2d520d75" xmlns:ns3="92b201a3-62a0-4d00-a4fb-a85b0928e96c" targetNamespace="http://schemas.microsoft.com/office/2006/metadata/properties" ma:root="true" ma:fieldsID="9ba43a93a9a6f661ea6c586bb037a80b" ns2:_="" ns3:_="">
    <xsd:import namespace="136f7d98-ae23-449f-bd46-194a2d520d75"/>
    <xsd:import namespace="92b201a3-62a0-4d00-a4fb-a85b0928e9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f7d98-ae23-449f-bd46-194a2d520d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f2972-7de3-41da-9809-a752082fd8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201a3-62a0-4d00-a4fb-a85b0928e96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b847eb5-2848-4af6-b859-9e9bedff0923}" ma:internalName="TaxCatchAll" ma:showField="CatchAllData" ma:web="92b201a3-62a0-4d00-a4fb-a85b0928e9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36f7d98-ae23-449f-bd46-194a2d520d75">
      <Terms xmlns="http://schemas.microsoft.com/office/infopath/2007/PartnerControls"/>
    </lcf76f155ced4ddcb4097134ff3c332f>
    <TaxCatchAll xmlns="92b201a3-62a0-4d00-a4fb-a85b0928e96c" xsi:nil="true"/>
  </documentManagement>
</p:properties>
</file>

<file path=customXml/itemProps1.xml><?xml version="1.0" encoding="utf-8"?>
<ds:datastoreItem xmlns:ds="http://schemas.openxmlformats.org/officeDocument/2006/customXml" ds:itemID="{D69E5952-EA79-441E-8EA8-3E96A80F15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270466-AA55-40B7-A95C-AF930DD546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6f7d98-ae23-449f-bd46-194a2d520d75"/>
    <ds:schemaRef ds:uri="92b201a3-62a0-4d00-a4fb-a85b0928e9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9E27B44-52CD-40DB-A162-399F67ED814D}">
  <ds:schemaRefs>
    <ds:schemaRef ds:uri="http://schemas.microsoft.com/office/2006/metadata/properties"/>
    <ds:schemaRef ds:uri="http://schemas.microsoft.com/office/infopath/2007/PartnerControls"/>
    <ds:schemaRef ds:uri="136f7d98-ae23-449f-bd46-194a2d520d75"/>
    <ds:schemaRef ds:uri="92b201a3-62a0-4d00-a4fb-a85b0928e9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268</Words>
  <Application>Microsoft Office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NTPreCursivefk</vt:lpstr>
      <vt:lpstr>Office Theme</vt:lpstr>
      <vt:lpstr>Lost and Found By Oliver Jeffers  Year 1 - Autumn 1 Vocabulary</vt:lpstr>
      <vt:lpstr>decide</vt:lpstr>
      <vt:lpstr>check</vt:lpstr>
      <vt:lpstr>disappointment </vt:lpstr>
      <vt:lpstr>discover </vt:lpstr>
      <vt:lpstr>delight </vt:lpstr>
      <vt:lpstr>wonderful </vt:lpstr>
      <vt:lpstr>office</vt:lpstr>
      <vt:lpstr>Well Done!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 Castle</dc:creator>
  <cp:lastModifiedBy>Jo Castle</cp:lastModifiedBy>
  <cp:revision>6</cp:revision>
  <dcterms:created xsi:type="dcterms:W3CDTF">2024-09-19T08:04:23Z</dcterms:created>
  <dcterms:modified xsi:type="dcterms:W3CDTF">2024-09-19T09:57:23Z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0x0101004D62A733640E594BA33084DC4636CE23</vt:lpwstr>
  </property>
</Properties>
</file>