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6" r:id="rId1"/>
  </p:sldMasterIdLst>
  <p:sldIdLst>
    <p:sldId id="256" r:id="rId2"/>
    <p:sldId id="264" r:id="rId3"/>
    <p:sldId id="269" r:id="rId4"/>
    <p:sldId id="270" r:id="rId5"/>
    <p:sldId id="271" r:id="rId6"/>
    <p:sldId id="272" r:id="rId7"/>
    <p:sldId id="266" r:id="rId8"/>
    <p:sldId id="268" r:id="rId9"/>
    <p:sldId id="27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88" d="100"/>
          <a:sy n="88" d="100"/>
        </p:scale>
        <p:origin x="494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44F83-0034-41A0-BD49-9BE66348FCE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A438C-9C04-406A-A045-32CB8AB7D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921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44F83-0034-41A0-BD49-9BE66348FCE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A438C-9C04-406A-A045-32CB8AB7D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1470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44F83-0034-41A0-BD49-9BE66348FCE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A438C-9C04-406A-A045-32CB8AB7D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5261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44F83-0034-41A0-BD49-9BE66348FCE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A438C-9C04-406A-A045-32CB8AB7D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362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44F83-0034-41A0-BD49-9BE66348FCE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A438C-9C04-406A-A045-32CB8AB7D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31625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44F83-0034-41A0-BD49-9BE66348FCE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A438C-9C04-406A-A045-32CB8AB7D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800931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44F83-0034-41A0-BD49-9BE66348FCE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A438C-9C04-406A-A045-32CB8AB7D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4374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44F83-0034-41A0-BD49-9BE66348FCE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A438C-9C04-406A-A045-32CB8AB7D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718279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44F83-0034-41A0-BD49-9BE66348FCE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A438C-9C04-406A-A045-32CB8AB7D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3360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44F83-0034-41A0-BD49-9BE66348FCE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A438C-9C04-406A-A045-32CB8AB7D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0359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A44F83-0034-41A0-BD49-9BE66348FCE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CA438C-9C04-406A-A045-32CB8AB7D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192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A44F83-0034-41A0-BD49-9BE66348FCE6}" type="datetimeFigureOut">
              <a:rPr lang="en-GB" smtClean="0"/>
              <a:t>28/06/2020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CA438C-9C04-406A-A045-32CB8AB7D2C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393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7" r:id="rId1"/>
    <p:sldLayoutId id="2147483828" r:id="rId2"/>
    <p:sldLayoutId id="2147483829" r:id="rId3"/>
    <p:sldLayoutId id="2147483830" r:id="rId4"/>
    <p:sldLayoutId id="2147483831" r:id="rId5"/>
    <p:sldLayoutId id="2147483832" r:id="rId6"/>
    <p:sldLayoutId id="2147483833" r:id="rId7"/>
    <p:sldLayoutId id="2147483834" r:id="rId8"/>
    <p:sldLayoutId id="2147483835" r:id="rId9"/>
    <p:sldLayoutId id="2147483836" r:id="rId10"/>
    <p:sldLayoutId id="214748383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7" Type="http://schemas.openxmlformats.org/officeDocument/2006/relationships/image" Target="../media/image26.jpe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24.png"/><Relationship Id="rId4" Type="http://schemas.openxmlformats.org/officeDocument/2006/relationships/image" Target="../media/image23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jpe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56F06FF6-E647-4B90-9587-92A23CD19B7D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Freeform 5">
            <a:extLst>
              <a:ext uri="{FF2B5EF4-FFF2-40B4-BE49-F238E27FC236}">
                <a16:creationId xmlns:a16="http://schemas.microsoft.com/office/drawing/2014/main" id="{2EF921D5-511C-4DC5-B790-F7BD0854EA8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09782" y="1654168"/>
            <a:ext cx="822493" cy="4232692"/>
          </a:xfrm>
          <a:custGeom>
            <a:avLst/>
            <a:gdLst>
              <a:gd name="T0" fmla="*/ 491 w 491"/>
              <a:gd name="T1" fmla="*/ 2247 h 2732"/>
              <a:gd name="T2" fmla="*/ 0 w 491"/>
              <a:gd name="T3" fmla="*/ 2732 h 2732"/>
              <a:gd name="T4" fmla="*/ 0 w 491"/>
              <a:gd name="T5" fmla="*/ 486 h 2732"/>
              <a:gd name="T6" fmla="*/ 491 w 491"/>
              <a:gd name="T7" fmla="*/ 0 h 2732"/>
              <a:gd name="T8" fmla="*/ 491 w 491"/>
              <a:gd name="T9" fmla="*/ 2247 h 273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91" h="2732">
                <a:moveTo>
                  <a:pt x="491" y="2247"/>
                </a:moveTo>
                <a:lnTo>
                  <a:pt x="0" y="2732"/>
                </a:lnTo>
                <a:lnTo>
                  <a:pt x="0" y="486"/>
                </a:lnTo>
                <a:lnTo>
                  <a:pt x="491" y="0"/>
                </a:lnTo>
                <a:lnTo>
                  <a:pt x="491" y="224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8" name="Freeform 6">
            <a:extLst>
              <a:ext uri="{FF2B5EF4-FFF2-40B4-BE49-F238E27FC236}">
                <a16:creationId xmlns:a16="http://schemas.microsoft.com/office/drawing/2014/main" id="{E66D192E-0493-427F-AD26-8AA2E6C7CDA8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544520" y="1311136"/>
            <a:ext cx="687754" cy="3820236"/>
          </a:xfrm>
          <a:custGeom>
            <a:avLst/>
            <a:gdLst>
              <a:gd name="T0" fmla="*/ 414 w 414"/>
              <a:gd name="T1" fmla="*/ 2447 h 2447"/>
              <a:gd name="T2" fmla="*/ 0 w 414"/>
              <a:gd name="T3" fmla="*/ 2247 h 2447"/>
              <a:gd name="T4" fmla="*/ 0 w 414"/>
              <a:gd name="T5" fmla="*/ 0 h 2447"/>
              <a:gd name="T6" fmla="*/ 414 w 414"/>
              <a:gd name="T7" fmla="*/ 200 h 2447"/>
              <a:gd name="T8" fmla="*/ 414 w 414"/>
              <a:gd name="T9" fmla="*/ 2447 h 244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14" h="2447">
                <a:moveTo>
                  <a:pt x="414" y="2447"/>
                </a:moveTo>
                <a:lnTo>
                  <a:pt x="0" y="2247"/>
                </a:lnTo>
                <a:lnTo>
                  <a:pt x="0" y="0"/>
                </a:lnTo>
                <a:lnTo>
                  <a:pt x="414" y="200"/>
                </a:lnTo>
                <a:lnTo>
                  <a:pt x="414" y="244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0" name="Freeform 7">
            <a:extLst>
              <a:ext uri="{FF2B5EF4-FFF2-40B4-BE49-F238E27FC236}">
                <a16:creationId xmlns:a16="http://schemas.microsoft.com/office/drawing/2014/main" id="{93303922-F214-4A45-B3DE-04644F74764A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544520" y="1126737"/>
            <a:ext cx="347200" cy="3699705"/>
          </a:xfrm>
          <a:custGeom>
            <a:avLst/>
            <a:gdLst>
              <a:gd name="T0" fmla="*/ 209 w 209"/>
              <a:gd name="T1" fmla="*/ 2246 h 2358"/>
              <a:gd name="T2" fmla="*/ 0 w 209"/>
              <a:gd name="T3" fmla="*/ 2358 h 2358"/>
              <a:gd name="T4" fmla="*/ 0 w 209"/>
              <a:gd name="T5" fmla="*/ 111 h 2358"/>
              <a:gd name="T6" fmla="*/ 209 w 209"/>
              <a:gd name="T7" fmla="*/ 0 h 2358"/>
              <a:gd name="T8" fmla="*/ 209 w 209"/>
              <a:gd name="T9" fmla="*/ 2246 h 235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9" h="2358">
                <a:moveTo>
                  <a:pt x="209" y="2246"/>
                </a:moveTo>
                <a:lnTo>
                  <a:pt x="0" y="2358"/>
                </a:lnTo>
                <a:lnTo>
                  <a:pt x="0" y="111"/>
                </a:lnTo>
                <a:lnTo>
                  <a:pt x="209" y="0"/>
                </a:lnTo>
                <a:lnTo>
                  <a:pt x="209" y="2246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2" name="Rectangle 8">
            <a:extLst>
              <a:ext uri="{FF2B5EF4-FFF2-40B4-BE49-F238E27FC236}">
                <a16:creationId xmlns:a16="http://schemas.microsoft.com/office/drawing/2014/main" id="{5679EF62-F54A-461E-AC2A-53AAE743AEB4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1258859" y="1118007"/>
            <a:ext cx="5634295" cy="3531073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5D8D4F-8812-449E-A20C-3001723C7F8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85752" y="2037761"/>
            <a:ext cx="4554217" cy="1800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65BDB86-03D3-4951-9BCE-EADB6B2BC0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9086" y="4867087"/>
            <a:ext cx="1885208" cy="1800000"/>
          </a:xfrm>
          <a:prstGeom prst="rect">
            <a:avLst/>
          </a:prstGeom>
        </p:spPr>
      </p:pic>
      <p:pic>
        <p:nvPicPr>
          <p:cNvPr id="11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12282" y="1920966"/>
            <a:ext cx="3141794" cy="41883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535763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14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7C9C667F-0C25-444D-8BD5-76D9E613BB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14328" y="683026"/>
            <a:ext cx="5995472" cy="1440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252A54F-4F1E-4026-9BE6-BC455F822E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2943" y="3268598"/>
            <a:ext cx="6597819" cy="1440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4BA7D45A-144C-4411-A63F-2C8AFFE0A48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2943" y="4985338"/>
            <a:ext cx="4710361" cy="1440000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56139" y="2224483"/>
            <a:ext cx="1528026" cy="4584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88820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F4C0B10B-D2C4-4A54-AFAD-3D27DF88BB3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B6BADB90-C74B-40D6-86DC-503F65FCE8DC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14" name="Freeform 44">
              <a:extLst>
                <a:ext uri="{FF2B5EF4-FFF2-40B4-BE49-F238E27FC236}">
                  <a16:creationId xmlns:a16="http://schemas.microsoft.com/office/drawing/2014/main" id="{6559431D-1886-4AE0-9B87-9AD2ECAB8439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45">
              <a:extLst>
                <a:ext uri="{FF2B5EF4-FFF2-40B4-BE49-F238E27FC236}">
                  <a16:creationId xmlns:a16="http://schemas.microsoft.com/office/drawing/2014/main" id="{373850A5-B04A-4FCD-9E73-EE322167FB3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6" name="Freeform 46">
              <a:extLst>
                <a:ext uri="{FF2B5EF4-FFF2-40B4-BE49-F238E27FC236}">
                  <a16:creationId xmlns:a16="http://schemas.microsoft.com/office/drawing/2014/main" id="{82C18C67-80FA-4738-AA53-0AF2419F98E0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47">
              <a:extLst>
                <a:ext uri="{FF2B5EF4-FFF2-40B4-BE49-F238E27FC236}">
                  <a16:creationId xmlns:a16="http://schemas.microsoft.com/office/drawing/2014/main" id="{48543B1A-8BF5-4C63-8404-41B2EA70B33E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92DF5096-E051-498C-A3ED-CBA77A813AAC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7" name="Picture 6">
            <a:extLst>
              <a:ext uri="{FF2B5EF4-FFF2-40B4-BE49-F238E27FC236}">
                <a16:creationId xmlns:a16="http://schemas.microsoft.com/office/drawing/2014/main" id="{A4001DB3-3394-468C-8F89-3BB4D50AA1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13823" y="673018"/>
            <a:ext cx="4981575" cy="146685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70716" y="3663224"/>
            <a:ext cx="1190625" cy="131445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73410" y="3625124"/>
            <a:ext cx="1209675" cy="134302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295154" y="3625124"/>
            <a:ext cx="1219200" cy="13525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026423" y="3605500"/>
            <a:ext cx="1219200" cy="13335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56340" y="3625124"/>
            <a:ext cx="1190625" cy="1314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5314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D4993743-B10A-433C-9996-3035D2C3AB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 45">
            <a:extLst>
              <a:ext uri="{FF2B5EF4-FFF2-40B4-BE49-F238E27FC236}">
                <a16:creationId xmlns:a16="http://schemas.microsoft.com/office/drawing/2014/main" id="{BB3B8946-A0AA-42D4-8A24-639DC6EA170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46">
            <a:extLst>
              <a:ext uri="{FF2B5EF4-FFF2-40B4-BE49-F238E27FC236}">
                <a16:creationId xmlns:a16="http://schemas.microsoft.com/office/drawing/2014/main" id="{AB1038E6-06EF-4DCB-B52E-D3825C50F7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47">
            <a:extLst>
              <a:ext uri="{FF2B5EF4-FFF2-40B4-BE49-F238E27FC236}">
                <a16:creationId xmlns:a16="http://schemas.microsoft.com/office/drawing/2014/main" id="{5C7EF35C-8B7D-4026-8F09-8B2B2250579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44">
            <a:extLst>
              <a:ext uri="{FF2B5EF4-FFF2-40B4-BE49-F238E27FC236}">
                <a16:creationId xmlns:a16="http://schemas.microsoft.com/office/drawing/2014/main" id="{5F24A71D-C0A9-49AC-B2D1-5A9EA2BD38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348538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4280C55-570C-4284-9850-B2BA33DB672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7033095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E7A04C-FFA6-4130-8C93-C71365095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030" y="692068"/>
            <a:ext cx="4495800" cy="142875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EC94E2B2-1793-4BD7-8A56-5079B3A683D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3787" y="3137779"/>
            <a:ext cx="6572249" cy="15430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CCCDEB0-79EE-498E-BC2A-77A87754399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81830" y="3137779"/>
            <a:ext cx="1114425" cy="14859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6B01AA7E-9151-47A5-BEB6-E0C9A5F4EB4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167590" y="3034596"/>
            <a:ext cx="1352550" cy="14668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7B839475-E6EC-45B9-903F-6365BE2657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96708" y="323716"/>
            <a:ext cx="1563158" cy="18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TextBox 2"/>
          <p:cNvSpPr txBox="1"/>
          <p:nvPr/>
        </p:nvSpPr>
        <p:spPr>
          <a:xfrm>
            <a:off x="7641422" y="4015610"/>
            <a:ext cx="48100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latin typeface="SassoonPrimaryType" pitchFamily="2" charset="0"/>
              </a:rPr>
              <a:t>or</a:t>
            </a:r>
            <a:endParaRPr lang="en-GB" sz="2000" dirty="0">
              <a:latin typeface="SassoonPrimaryType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80987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D4993743-B10A-433C-9996-3035D2C3AB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 45">
            <a:extLst>
              <a:ext uri="{FF2B5EF4-FFF2-40B4-BE49-F238E27FC236}">
                <a16:creationId xmlns:a16="http://schemas.microsoft.com/office/drawing/2014/main" id="{BB3B8946-A0AA-42D4-8A24-639DC6EA170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46">
            <a:extLst>
              <a:ext uri="{FF2B5EF4-FFF2-40B4-BE49-F238E27FC236}">
                <a16:creationId xmlns:a16="http://schemas.microsoft.com/office/drawing/2014/main" id="{AB1038E6-06EF-4DCB-B52E-D3825C50F7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47">
            <a:extLst>
              <a:ext uri="{FF2B5EF4-FFF2-40B4-BE49-F238E27FC236}">
                <a16:creationId xmlns:a16="http://schemas.microsoft.com/office/drawing/2014/main" id="{5C7EF35C-8B7D-4026-8F09-8B2B2250579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44">
            <a:extLst>
              <a:ext uri="{FF2B5EF4-FFF2-40B4-BE49-F238E27FC236}">
                <a16:creationId xmlns:a16="http://schemas.microsoft.com/office/drawing/2014/main" id="{5F24A71D-C0A9-49AC-B2D1-5A9EA2BD38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348538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4280C55-570C-4284-9850-B2BA33DB672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7033095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5DE7A04C-FFA6-4130-8C93-C71365095F0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6030" y="692068"/>
            <a:ext cx="4495800" cy="1428750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18F4CB0-0041-4387-9F0B-F349F26796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24391" y="377172"/>
            <a:ext cx="1563158" cy="18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C2F6326-BCF5-4343-A29C-FA0A4BA52CA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157" y="3735396"/>
            <a:ext cx="6524444" cy="144000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FCE7A831-C96E-4BE7-B9D5-9D99DBB1A52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2844" y="4746184"/>
            <a:ext cx="2000250" cy="14668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B06C599-47A8-47DB-B610-BCA2D32F5A8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7471" y="4753484"/>
            <a:ext cx="1939924" cy="14688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766108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5" name="Rectangle 24">
            <a:extLst>
              <a:ext uri="{FF2B5EF4-FFF2-40B4-BE49-F238E27FC236}">
                <a16:creationId xmlns:a16="http://schemas.microsoft.com/office/drawing/2014/main" id="{D4993743-B10A-433C-9996-3035D2C3AB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Freeform 45">
            <a:extLst>
              <a:ext uri="{FF2B5EF4-FFF2-40B4-BE49-F238E27FC236}">
                <a16:creationId xmlns:a16="http://schemas.microsoft.com/office/drawing/2014/main" id="{BB3B8946-A0AA-42D4-8A24-639DC6EA170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46">
            <a:extLst>
              <a:ext uri="{FF2B5EF4-FFF2-40B4-BE49-F238E27FC236}">
                <a16:creationId xmlns:a16="http://schemas.microsoft.com/office/drawing/2014/main" id="{AB1038E6-06EF-4DCB-B52E-D3825C50F7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47">
            <a:extLst>
              <a:ext uri="{FF2B5EF4-FFF2-40B4-BE49-F238E27FC236}">
                <a16:creationId xmlns:a16="http://schemas.microsoft.com/office/drawing/2014/main" id="{5C7EF35C-8B7D-4026-8F09-8B2B2250579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44">
            <a:extLst>
              <a:ext uri="{FF2B5EF4-FFF2-40B4-BE49-F238E27FC236}">
                <a16:creationId xmlns:a16="http://schemas.microsoft.com/office/drawing/2014/main" id="{5F24A71D-C0A9-49AC-B2D1-5A9EA2BD38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348538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4280C55-570C-4284-9850-B2BA33DB672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7033095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418F4CB0-0041-4387-9F0B-F349F26796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24391" y="377172"/>
            <a:ext cx="1563158" cy="18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6" name="Picture 15" descr="A person with collar shirt&#10;&#10;Description automatically generated">
            <a:extLst>
              <a:ext uri="{FF2B5EF4-FFF2-40B4-BE49-F238E27FC236}">
                <a16:creationId xmlns:a16="http://schemas.microsoft.com/office/drawing/2014/main" id="{6C8E9689-AFD4-41E2-8E99-1F2A4DC9FE6F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147" b="-1"/>
          <a:stretch/>
        </p:blipFill>
        <p:spPr>
          <a:xfrm>
            <a:off x="553932" y="3498799"/>
            <a:ext cx="1733876" cy="2718307"/>
          </a:xfrm>
          <a:prstGeom prst="rect">
            <a:avLst/>
          </a:prstGeom>
        </p:spPr>
      </p:pic>
      <p:pic>
        <p:nvPicPr>
          <p:cNvPr id="17" name="Content Placeholder 10" descr="A person looking at the camera&#10;&#10;Description automatically generated">
            <a:extLst>
              <a:ext uri="{FF2B5EF4-FFF2-40B4-BE49-F238E27FC236}">
                <a16:creationId xmlns:a16="http://schemas.microsoft.com/office/drawing/2014/main" id="{B3B68E3D-76B8-45FF-9E6D-92E687EFC9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008" r="-1" b="11607"/>
          <a:stretch/>
        </p:blipFill>
        <p:spPr>
          <a:xfrm>
            <a:off x="3733192" y="4513048"/>
            <a:ext cx="2592279" cy="179025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D9F5B33-E226-4DB3-9F8B-72C206C704D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840215" y="2445110"/>
            <a:ext cx="2787429" cy="18000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CBD5EF9-DEE3-43A5-9C19-D8CC65B7D68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06772" y="686443"/>
            <a:ext cx="6347929" cy="1440000"/>
          </a:xfrm>
          <a:prstGeom prst="rect">
            <a:avLst/>
          </a:prstGeom>
        </p:spPr>
      </p:pic>
      <p:pic>
        <p:nvPicPr>
          <p:cNvPr id="1028" name="Picture 4" descr="ETS HandPro @ Amazon.in: Hand Pro">
            <a:extLst>
              <a:ext uri="{FF2B5EF4-FFF2-40B4-BE49-F238E27FC236}">
                <a16:creationId xmlns:a16="http://schemas.microsoft.com/office/drawing/2014/main" id="{821101E6-F4DD-4B8E-88DF-4DF2B5B644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70855" y="3697106"/>
            <a:ext cx="252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2835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0" name="Rectangle 24">
            <a:extLst>
              <a:ext uri="{FF2B5EF4-FFF2-40B4-BE49-F238E27FC236}">
                <a16:creationId xmlns:a16="http://schemas.microsoft.com/office/drawing/2014/main" id="{D4993743-B10A-433C-9996-3035D2C3AB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524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Freeform 45">
            <a:extLst>
              <a:ext uri="{FF2B5EF4-FFF2-40B4-BE49-F238E27FC236}">
                <a16:creationId xmlns:a16="http://schemas.microsoft.com/office/drawing/2014/main" id="{BB3B8946-A0AA-42D4-8A24-639DC6EA170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1022350"/>
            <a:ext cx="709612" cy="2095501"/>
          </a:xfrm>
          <a:custGeom>
            <a:avLst/>
            <a:gdLst>
              <a:gd name="T0" fmla="*/ 447 w 447"/>
              <a:gd name="T1" fmla="*/ 1363 h 1363"/>
              <a:gd name="T2" fmla="*/ 0 w 447"/>
              <a:gd name="T3" fmla="*/ 987 h 1363"/>
              <a:gd name="T4" fmla="*/ 0 w 447"/>
              <a:gd name="T5" fmla="*/ 0 h 1363"/>
              <a:gd name="T6" fmla="*/ 447 w 447"/>
              <a:gd name="T7" fmla="*/ 376 h 1363"/>
              <a:gd name="T8" fmla="*/ 447 w 447"/>
              <a:gd name="T9" fmla="*/ 1363 h 136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447" h="1363">
                <a:moveTo>
                  <a:pt x="447" y="1363"/>
                </a:moveTo>
                <a:lnTo>
                  <a:pt x="0" y="987"/>
                </a:lnTo>
                <a:lnTo>
                  <a:pt x="0" y="0"/>
                </a:lnTo>
                <a:lnTo>
                  <a:pt x="447" y="376"/>
                </a:lnTo>
                <a:lnTo>
                  <a:pt x="447" y="1363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9" name="Freeform 46">
            <a:extLst>
              <a:ext uri="{FF2B5EF4-FFF2-40B4-BE49-F238E27FC236}">
                <a16:creationId xmlns:a16="http://schemas.microsoft.com/office/drawing/2014/main" id="{AB1038E6-06EF-4DCB-B52E-D3825C50F7C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409710" y="837744"/>
            <a:ext cx="403225" cy="1705431"/>
          </a:xfrm>
          <a:custGeom>
            <a:avLst/>
            <a:gdLst>
              <a:gd name="T0" fmla="*/ 254 w 254"/>
              <a:gd name="T1" fmla="*/ 987 h 1109"/>
              <a:gd name="T2" fmla="*/ 0 w 254"/>
              <a:gd name="T3" fmla="*/ 1109 h 1109"/>
              <a:gd name="T4" fmla="*/ 0 w 254"/>
              <a:gd name="T5" fmla="*/ 119 h 1109"/>
              <a:gd name="T6" fmla="*/ 254 w 254"/>
              <a:gd name="T7" fmla="*/ 0 h 1109"/>
              <a:gd name="T8" fmla="*/ 254 w 254"/>
              <a:gd name="T9" fmla="*/ 987 h 11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54" h="1109">
                <a:moveTo>
                  <a:pt x="254" y="987"/>
                </a:moveTo>
                <a:lnTo>
                  <a:pt x="0" y="1109"/>
                </a:lnTo>
                <a:lnTo>
                  <a:pt x="0" y="119"/>
                </a:lnTo>
                <a:lnTo>
                  <a:pt x="254" y="0"/>
                </a:lnTo>
                <a:lnTo>
                  <a:pt x="254" y="987"/>
                </a:lnTo>
                <a:close/>
              </a:path>
            </a:pathLst>
          </a:custGeom>
          <a:solidFill>
            <a:schemeClr val="accent1">
              <a:lumMod val="75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1" name="Freeform 47">
            <a:extLst>
              <a:ext uri="{FF2B5EF4-FFF2-40B4-BE49-F238E27FC236}">
                <a16:creationId xmlns:a16="http://schemas.microsoft.com/office/drawing/2014/main" id="{5C7EF35C-8B7D-4026-8F09-8B2B2250579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660" y="640894"/>
            <a:ext cx="168275" cy="1713195"/>
          </a:xfrm>
          <a:custGeom>
            <a:avLst/>
            <a:gdLst>
              <a:gd name="T0" fmla="*/ 106 w 106"/>
              <a:gd name="T1" fmla="*/ 1114 h 1114"/>
              <a:gd name="T2" fmla="*/ 0 w 106"/>
              <a:gd name="T3" fmla="*/ 1005 h 1114"/>
              <a:gd name="T4" fmla="*/ 0 w 106"/>
              <a:gd name="T5" fmla="*/ 0 h 1114"/>
              <a:gd name="T6" fmla="*/ 106 w 106"/>
              <a:gd name="T7" fmla="*/ 110 h 1114"/>
              <a:gd name="T8" fmla="*/ 106 w 106"/>
              <a:gd name="T9" fmla="*/ 1114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06" h="1114">
                <a:moveTo>
                  <a:pt x="106" y="1114"/>
                </a:moveTo>
                <a:lnTo>
                  <a:pt x="0" y="1005"/>
                </a:lnTo>
                <a:lnTo>
                  <a:pt x="0" y="0"/>
                </a:lnTo>
                <a:lnTo>
                  <a:pt x="106" y="110"/>
                </a:lnTo>
                <a:lnTo>
                  <a:pt x="106" y="1114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3" name="Freeform 44">
            <a:extLst>
              <a:ext uri="{FF2B5EF4-FFF2-40B4-BE49-F238E27FC236}">
                <a16:creationId xmlns:a16="http://schemas.microsoft.com/office/drawing/2014/main" id="{5F24A71D-C0A9-49AC-B2D1-5A9EA2BD383E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7348538" y="635716"/>
            <a:ext cx="328612" cy="1742360"/>
          </a:xfrm>
          <a:custGeom>
            <a:avLst/>
            <a:gdLst>
              <a:gd name="T0" fmla="*/ 207 w 207"/>
              <a:gd name="T1" fmla="*/ 987 h 1114"/>
              <a:gd name="T2" fmla="*/ 0 w 207"/>
              <a:gd name="T3" fmla="*/ 1114 h 1114"/>
              <a:gd name="T4" fmla="*/ 0 w 207"/>
              <a:gd name="T5" fmla="*/ 127 h 1114"/>
              <a:gd name="T6" fmla="*/ 207 w 207"/>
              <a:gd name="T7" fmla="*/ 0 h 1114"/>
              <a:gd name="T8" fmla="*/ 207 w 207"/>
              <a:gd name="T9" fmla="*/ 987 h 11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207" h="1114">
                <a:moveTo>
                  <a:pt x="207" y="987"/>
                </a:moveTo>
                <a:lnTo>
                  <a:pt x="0" y="1114"/>
                </a:lnTo>
                <a:lnTo>
                  <a:pt x="0" y="127"/>
                </a:lnTo>
                <a:lnTo>
                  <a:pt x="207" y="0"/>
                </a:lnTo>
                <a:lnTo>
                  <a:pt x="207" y="987"/>
                </a:lnTo>
                <a:close/>
              </a:path>
            </a:pathLst>
          </a:custGeom>
          <a:solidFill>
            <a:schemeClr val="accent1">
              <a:lumMod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14280C55-570C-4284-9850-B2BA33DB6726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644055" y="635715"/>
            <a:ext cx="7033095" cy="154145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403A24D-356D-4D13-8035-8699E28BFE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3142" y="701593"/>
            <a:ext cx="4981575" cy="14097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CBAEE72-E871-4227-92F2-423D383E68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41188" y="506443"/>
            <a:ext cx="1532432" cy="180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9315E927-07DE-4EA3-A105-D9D2FAD6E37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59453" y="2700829"/>
            <a:ext cx="5602298" cy="3960000"/>
          </a:xfrm>
          <a:prstGeom prst="rect">
            <a:avLst/>
          </a:prstGeom>
        </p:spPr>
      </p:pic>
      <p:pic>
        <p:nvPicPr>
          <p:cNvPr id="1026" name="Picture 2" descr="English Lesson Starters | Teaching Resources">
            <a:extLst>
              <a:ext uri="{FF2B5EF4-FFF2-40B4-BE49-F238E27FC236}">
                <a16:creationId xmlns:a16="http://schemas.microsoft.com/office/drawing/2014/main" id="{A2F7087A-4B4A-40EC-B870-130B6CB97E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05856" y="3087424"/>
            <a:ext cx="2349500" cy="1464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sourceaholic: Your First Maths Lesson with Year 7">
            <a:extLst>
              <a:ext uri="{FF2B5EF4-FFF2-40B4-BE49-F238E27FC236}">
                <a16:creationId xmlns:a16="http://schemas.microsoft.com/office/drawing/2014/main" id="{4B33199C-6E7C-4102-A314-B8FC274B76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41188" y="5042007"/>
            <a:ext cx="2349500" cy="1409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Rectangle 1"/>
          <p:cNvSpPr/>
          <p:nvPr/>
        </p:nvSpPr>
        <p:spPr>
          <a:xfrm>
            <a:off x="5120640" y="2743200"/>
            <a:ext cx="1689463" cy="108857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97654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799709F6-819A-4A9B-B299-52B516DA202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E956BBB-7B91-4BF1-8CC5-4F1F5C3E094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36" name="Freeform 44">
              <a:extLst>
                <a:ext uri="{FF2B5EF4-FFF2-40B4-BE49-F238E27FC236}">
                  <a16:creationId xmlns:a16="http://schemas.microsoft.com/office/drawing/2014/main" id="{331C4F13-3AB4-4BD8-B1A2-76809863ED9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45">
              <a:extLst>
                <a:ext uri="{FF2B5EF4-FFF2-40B4-BE49-F238E27FC236}">
                  <a16:creationId xmlns:a16="http://schemas.microsoft.com/office/drawing/2014/main" id="{52D8231F-00FF-4EE0-B405-28CC397CF07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46">
              <a:extLst>
                <a:ext uri="{FF2B5EF4-FFF2-40B4-BE49-F238E27FC236}">
                  <a16:creationId xmlns:a16="http://schemas.microsoft.com/office/drawing/2014/main" id="{C80BB271-C270-4FB5-B9F1-D81F239ED03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47">
              <a:extLst>
                <a:ext uri="{FF2B5EF4-FFF2-40B4-BE49-F238E27FC236}">
                  <a16:creationId xmlns:a16="http://schemas.microsoft.com/office/drawing/2014/main" id="{1BDA5F0C-5FEC-4DA5-A154-3EC7AA69004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342B9BC-62E1-4F01-AE2D-4143126BE04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0" name="Picture 9">
            <a:extLst>
              <a:ext uri="{FF2B5EF4-FFF2-40B4-BE49-F238E27FC236}">
                <a16:creationId xmlns:a16="http://schemas.microsoft.com/office/drawing/2014/main" id="{680CB2AF-534D-4329-949D-D4675EE16C2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63377" y="698946"/>
            <a:ext cx="3700465" cy="1440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BC06164F-BFF1-4E0E-BE38-E27BF1456D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61360" y="686443"/>
            <a:ext cx="1953631" cy="1440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58BEE9A-4F74-41D8-89F9-1AAB2290AD6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3388" y="2397851"/>
            <a:ext cx="4928155" cy="144000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C560C6F-6B56-49B1-9D48-93B32CAA2FB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13727" y="4058530"/>
            <a:ext cx="1496472" cy="21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DF426D2-4EA6-4D98-814F-E6CF666CB3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91037" y="4058530"/>
            <a:ext cx="1496472" cy="21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76E90A1-7F4D-4B96-89E7-D934553FEB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8661" y="4062285"/>
            <a:ext cx="1496470" cy="21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8423F1C6-C298-41E8-B080-AACD82298A5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811476" y="4058530"/>
            <a:ext cx="1496470" cy="21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02D4926-DB80-470E-B276-6EB9F1255E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204848" y="4058530"/>
            <a:ext cx="1496472" cy="2160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430031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799709F6-819A-4A9B-B299-52B516DA202B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35" name="Group 34">
            <a:extLst>
              <a:ext uri="{FF2B5EF4-FFF2-40B4-BE49-F238E27FC236}">
                <a16:creationId xmlns:a16="http://schemas.microsoft.com/office/drawing/2014/main" id="{DE956BBB-7B91-4BF1-8CC5-4F1F5C3E0947}"/>
              </a:ext>
              <a:ext uri="{C183D7F6-B498-43B3-948B-1728B52AA6E4}">
                <adec:decorative xmlns=""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409710" y="635715"/>
            <a:ext cx="11142208" cy="2482136"/>
            <a:chOff x="409710" y="635715"/>
            <a:chExt cx="11142208" cy="2482136"/>
          </a:xfrm>
        </p:grpSpPr>
        <p:sp>
          <p:nvSpPr>
            <p:cNvPr id="36" name="Freeform 44">
              <a:extLst>
                <a:ext uri="{FF2B5EF4-FFF2-40B4-BE49-F238E27FC236}">
                  <a16:creationId xmlns:a16="http://schemas.microsoft.com/office/drawing/2014/main" id="{331C4F13-3AB4-4BD8-B1A2-76809863ED9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11223203" y="635716"/>
              <a:ext cx="328612" cy="1742360"/>
            </a:xfrm>
            <a:custGeom>
              <a:avLst/>
              <a:gdLst>
                <a:gd name="T0" fmla="*/ 207 w 207"/>
                <a:gd name="T1" fmla="*/ 987 h 1114"/>
                <a:gd name="T2" fmla="*/ 0 w 207"/>
                <a:gd name="T3" fmla="*/ 1114 h 1114"/>
                <a:gd name="T4" fmla="*/ 0 w 207"/>
                <a:gd name="T5" fmla="*/ 127 h 1114"/>
                <a:gd name="T6" fmla="*/ 207 w 207"/>
                <a:gd name="T7" fmla="*/ 0 h 1114"/>
                <a:gd name="T8" fmla="*/ 207 w 207"/>
                <a:gd name="T9" fmla="*/ 987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07" h="1114">
                  <a:moveTo>
                    <a:pt x="207" y="987"/>
                  </a:moveTo>
                  <a:lnTo>
                    <a:pt x="0" y="1114"/>
                  </a:lnTo>
                  <a:lnTo>
                    <a:pt x="0" y="127"/>
                  </a:lnTo>
                  <a:lnTo>
                    <a:pt x="207" y="0"/>
                  </a:lnTo>
                  <a:lnTo>
                    <a:pt x="207" y="987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7" name="Freeform 45">
              <a:extLst>
                <a:ext uri="{FF2B5EF4-FFF2-40B4-BE49-F238E27FC236}">
                  <a16:creationId xmlns:a16="http://schemas.microsoft.com/office/drawing/2014/main" id="{52D8231F-00FF-4EE0-B405-28CC397CF071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1022350"/>
              <a:ext cx="709612" cy="2095501"/>
            </a:xfrm>
            <a:custGeom>
              <a:avLst/>
              <a:gdLst>
                <a:gd name="T0" fmla="*/ 447 w 447"/>
                <a:gd name="T1" fmla="*/ 1363 h 1363"/>
                <a:gd name="T2" fmla="*/ 0 w 447"/>
                <a:gd name="T3" fmla="*/ 987 h 1363"/>
                <a:gd name="T4" fmla="*/ 0 w 447"/>
                <a:gd name="T5" fmla="*/ 0 h 1363"/>
                <a:gd name="T6" fmla="*/ 447 w 447"/>
                <a:gd name="T7" fmla="*/ 376 h 1363"/>
                <a:gd name="T8" fmla="*/ 447 w 447"/>
                <a:gd name="T9" fmla="*/ 1363 h 13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47" h="1363">
                  <a:moveTo>
                    <a:pt x="447" y="1363"/>
                  </a:moveTo>
                  <a:lnTo>
                    <a:pt x="0" y="987"/>
                  </a:lnTo>
                  <a:lnTo>
                    <a:pt x="0" y="0"/>
                  </a:lnTo>
                  <a:lnTo>
                    <a:pt x="447" y="376"/>
                  </a:lnTo>
                  <a:lnTo>
                    <a:pt x="447" y="1363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8" name="Freeform 46">
              <a:extLst>
                <a:ext uri="{FF2B5EF4-FFF2-40B4-BE49-F238E27FC236}">
                  <a16:creationId xmlns:a16="http://schemas.microsoft.com/office/drawing/2014/main" id="{C80BB271-C270-4FB5-B9F1-D81F239ED03F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409710" y="837744"/>
              <a:ext cx="403225" cy="1705431"/>
            </a:xfrm>
            <a:custGeom>
              <a:avLst/>
              <a:gdLst>
                <a:gd name="T0" fmla="*/ 254 w 254"/>
                <a:gd name="T1" fmla="*/ 987 h 1109"/>
                <a:gd name="T2" fmla="*/ 0 w 254"/>
                <a:gd name="T3" fmla="*/ 1109 h 1109"/>
                <a:gd name="T4" fmla="*/ 0 w 254"/>
                <a:gd name="T5" fmla="*/ 119 h 1109"/>
                <a:gd name="T6" fmla="*/ 254 w 254"/>
                <a:gd name="T7" fmla="*/ 0 h 1109"/>
                <a:gd name="T8" fmla="*/ 254 w 254"/>
                <a:gd name="T9" fmla="*/ 987 h 1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54" h="1109">
                  <a:moveTo>
                    <a:pt x="254" y="987"/>
                  </a:moveTo>
                  <a:lnTo>
                    <a:pt x="0" y="1109"/>
                  </a:lnTo>
                  <a:lnTo>
                    <a:pt x="0" y="119"/>
                  </a:lnTo>
                  <a:lnTo>
                    <a:pt x="254" y="0"/>
                  </a:lnTo>
                  <a:lnTo>
                    <a:pt x="254" y="987"/>
                  </a:lnTo>
                  <a:close/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9" name="Freeform 47">
              <a:extLst>
                <a:ext uri="{FF2B5EF4-FFF2-40B4-BE49-F238E27FC236}">
                  <a16:creationId xmlns:a16="http://schemas.microsoft.com/office/drawing/2014/main" id="{1BDA5F0C-5FEC-4DA5-A154-3EC7AA69004D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660" y="640894"/>
              <a:ext cx="168275" cy="1713195"/>
            </a:xfrm>
            <a:custGeom>
              <a:avLst/>
              <a:gdLst>
                <a:gd name="T0" fmla="*/ 106 w 106"/>
                <a:gd name="T1" fmla="*/ 1114 h 1114"/>
                <a:gd name="T2" fmla="*/ 0 w 106"/>
                <a:gd name="T3" fmla="*/ 1005 h 1114"/>
                <a:gd name="T4" fmla="*/ 0 w 106"/>
                <a:gd name="T5" fmla="*/ 0 h 1114"/>
                <a:gd name="T6" fmla="*/ 106 w 106"/>
                <a:gd name="T7" fmla="*/ 110 h 1114"/>
                <a:gd name="T8" fmla="*/ 106 w 106"/>
                <a:gd name="T9" fmla="*/ 1114 h 11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106" h="1114">
                  <a:moveTo>
                    <a:pt x="106" y="1114"/>
                  </a:moveTo>
                  <a:lnTo>
                    <a:pt x="0" y="1005"/>
                  </a:lnTo>
                  <a:lnTo>
                    <a:pt x="0" y="0"/>
                  </a:lnTo>
                  <a:lnTo>
                    <a:pt x="106" y="110"/>
                  </a:lnTo>
                  <a:lnTo>
                    <a:pt x="106" y="1114"/>
                  </a:lnTo>
                  <a:close/>
                </a:path>
              </a:pathLst>
            </a:custGeom>
            <a:solidFill>
              <a:schemeClr val="accent1">
                <a:lumMod val="5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E342B9BC-62E1-4F01-AE2D-4143126BE045}"/>
                </a:ext>
                <a:ext uri="{C183D7F6-B498-43B3-948B-1728B52AA6E4}">
                  <adec:decorative xmlns="" xmlns:adec="http://schemas.microsoft.com/office/drawing/2017/decorative" val="1"/>
                </a:ext>
              </a:extLst>
            </p:cNvPr>
            <p:cNvSpPr>
              <a:spLocks noChangeArrowheads="1"/>
            </p:cNvSpPr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 bwMode="auto">
            <a:xfrm>
              <a:off x="644055" y="635715"/>
              <a:ext cx="10907863" cy="1541457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8" name="Picture 7">
            <a:extLst>
              <a:ext uri="{FF2B5EF4-FFF2-40B4-BE49-F238E27FC236}">
                <a16:creationId xmlns:a16="http://schemas.microsoft.com/office/drawing/2014/main" id="{69C83E25-BFD0-49E7-9101-74682BA94BD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4312" y="2723441"/>
            <a:ext cx="7572375" cy="391477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DBB4964-70A7-481E-90A0-2199A413070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12116" y="686443"/>
            <a:ext cx="5453254" cy="1440000"/>
          </a:xfrm>
          <a:prstGeom prst="rect">
            <a:avLst/>
          </a:prstGeom>
        </p:spPr>
      </p:pic>
      <p:pic>
        <p:nvPicPr>
          <p:cNvPr id="4098" name="Picture 2" descr="Kids Having Fun At School PNG Transparent Kids Having Fun At ...">
            <a:extLst>
              <a:ext uri="{FF2B5EF4-FFF2-40B4-BE49-F238E27FC236}">
                <a16:creationId xmlns:a16="http://schemas.microsoft.com/office/drawing/2014/main" id="{4948C163-04AD-4C7A-AA0B-98E0697EBE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94683" y="4762715"/>
            <a:ext cx="2700000" cy="18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5783061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75</TotalTime>
  <Words>1</Words>
  <Application>Microsoft Office PowerPoint</Application>
  <PresentationFormat>Widescreen</PresentationFormat>
  <Paragraphs>1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SassoonPrimaryType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Going Back to Side by Side School</dc:title>
  <dc:creator>Lisa Barry</dc:creator>
  <cp:lastModifiedBy>Rebecca Chumun</cp:lastModifiedBy>
  <cp:revision>19</cp:revision>
  <dcterms:created xsi:type="dcterms:W3CDTF">2020-05-17T19:50:57Z</dcterms:created>
  <dcterms:modified xsi:type="dcterms:W3CDTF">2020-06-28T20:52:21Z</dcterms:modified>
</cp:coreProperties>
</file>