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5" r:id="rId9"/>
    <p:sldId id="267" r:id="rId10"/>
    <p:sldId id="272" r:id="rId11"/>
    <p:sldId id="268" r:id="rId12"/>
    <p:sldId id="271" r:id="rId13"/>
    <p:sldId id="269" r:id="rId14"/>
    <p:sldId id="270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6CDD80-2D5E-4AF0-8CCC-FBB0708911EC}" v="30" dt="2026-04-12T08:39:20.5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Cunnington" userId="7de6160d-2b1b-4124-b86b-64dd090f54db" providerId="ADAL" clId="{47601E6B-FE3E-4E23-B634-8C34D5CB4A58}"/>
    <pc:docChg chg="undo custSel addSld delSld modSld">
      <pc:chgData name="Emily Cunnington" userId="7de6160d-2b1b-4124-b86b-64dd090f54db" providerId="ADAL" clId="{47601E6B-FE3E-4E23-B634-8C34D5CB4A58}" dt="2026-04-12T09:20:43.673" v="2040" actId="478"/>
      <pc:docMkLst>
        <pc:docMk/>
      </pc:docMkLst>
      <pc:sldChg chg="addSp delSp modSp mod setBg delDesignElem">
        <pc:chgData name="Emily Cunnington" userId="7de6160d-2b1b-4124-b86b-64dd090f54db" providerId="ADAL" clId="{47601E6B-FE3E-4E23-B634-8C34D5CB4A58}" dt="2026-04-05T18:59:47.897" v="1536" actId="255"/>
        <pc:sldMkLst>
          <pc:docMk/>
          <pc:sldMk cId="3851268424" sldId="256"/>
        </pc:sldMkLst>
        <pc:spChg chg="mod">
          <ac:chgData name="Emily Cunnington" userId="7de6160d-2b1b-4124-b86b-64dd090f54db" providerId="ADAL" clId="{47601E6B-FE3E-4E23-B634-8C34D5CB4A58}" dt="2026-04-05T18:59:47.897" v="1536" actId="255"/>
          <ac:spMkLst>
            <pc:docMk/>
            <pc:sldMk cId="3851268424" sldId="256"/>
            <ac:spMk id="2" creationId="{AED17C43-AA89-A19F-A4A8-34E6EEABB36E}"/>
          </ac:spMkLst>
        </pc:spChg>
        <pc:spChg chg="mod">
          <ac:chgData name="Emily Cunnington" userId="7de6160d-2b1b-4124-b86b-64dd090f54db" providerId="ADAL" clId="{47601E6B-FE3E-4E23-B634-8C34D5CB4A58}" dt="2026-04-05T18:59:42.464" v="1535" actId="255"/>
          <ac:spMkLst>
            <pc:docMk/>
            <pc:sldMk cId="3851268424" sldId="256"/>
            <ac:spMk id="3" creationId="{91A3F395-C086-0033-BA1E-BDC5400A9B37}"/>
          </ac:spMkLst>
        </pc:spChg>
        <pc:spChg chg="add del">
          <ac:chgData name="Emily Cunnington" userId="7de6160d-2b1b-4124-b86b-64dd090f54db" providerId="ADAL" clId="{47601E6B-FE3E-4E23-B634-8C34D5CB4A58}" dt="2026-04-05T18:33:44.401" v="1130"/>
          <ac:spMkLst>
            <pc:docMk/>
            <pc:sldMk cId="3851268424" sldId="256"/>
            <ac:spMk id="9" creationId="{2CAD20A5-B9BF-4C29-B1C0-882CF36B433A}"/>
          </ac:spMkLst>
        </pc:spChg>
        <pc:spChg chg="add del">
          <ac:chgData name="Emily Cunnington" userId="7de6160d-2b1b-4124-b86b-64dd090f54db" providerId="ADAL" clId="{47601E6B-FE3E-4E23-B634-8C34D5CB4A58}" dt="2026-04-05T18:33:44.401" v="1130"/>
          <ac:spMkLst>
            <pc:docMk/>
            <pc:sldMk cId="3851268424" sldId="256"/>
            <ac:spMk id="11" creationId="{7283847B-B7B4-4D47-875A-C45ADEF4C2C9}"/>
          </ac:spMkLst>
        </pc:spChg>
        <pc:picChg chg="mod ord">
          <ac:chgData name="Emily Cunnington" userId="7de6160d-2b1b-4124-b86b-64dd090f54db" providerId="ADAL" clId="{47601E6B-FE3E-4E23-B634-8C34D5CB4A58}" dt="2026-04-05T18:23:49.564" v="220" actId="26606"/>
          <ac:picMkLst>
            <pc:docMk/>
            <pc:sldMk cId="3851268424" sldId="256"/>
            <ac:picMk id="4" creationId="{D89BF750-9EF3-E872-534F-57EA5EDBE4FB}"/>
          </ac:picMkLst>
        </pc:picChg>
      </pc:sldChg>
      <pc:sldChg chg="addSp delSp modSp mod setBg delDesignElem">
        <pc:chgData name="Emily Cunnington" userId="7de6160d-2b1b-4124-b86b-64dd090f54db" providerId="ADAL" clId="{47601E6B-FE3E-4E23-B634-8C34D5CB4A58}" dt="2026-04-05T18:33:44.401" v="1130"/>
        <pc:sldMkLst>
          <pc:docMk/>
          <pc:sldMk cId="2593374454" sldId="257"/>
        </pc:sldMkLst>
        <pc:spChg chg="add del">
          <ac:chgData name="Emily Cunnington" userId="7de6160d-2b1b-4124-b86b-64dd090f54db" providerId="ADAL" clId="{47601E6B-FE3E-4E23-B634-8C34D5CB4A58}" dt="2026-04-05T18:33:44.401" v="1130"/>
          <ac:spMkLst>
            <pc:docMk/>
            <pc:sldMk cId="2593374454" sldId="257"/>
            <ac:spMk id="10" creationId="{42A4FC2C-047E-45A5-965D-8E1E3BF09BC6}"/>
          </ac:spMkLst>
        </pc:spChg>
        <pc:picChg chg="mod">
          <ac:chgData name="Emily Cunnington" userId="7de6160d-2b1b-4124-b86b-64dd090f54db" providerId="ADAL" clId="{47601E6B-FE3E-4E23-B634-8C34D5CB4A58}" dt="2026-04-05T18:24:25.363" v="261" actId="26606"/>
          <ac:picMkLst>
            <pc:docMk/>
            <pc:sldMk cId="2593374454" sldId="257"/>
            <ac:picMk id="5" creationId="{69F31195-E442-71D1-1882-F59606E3299C}"/>
          </ac:picMkLst>
        </pc:picChg>
      </pc:sldChg>
      <pc:sldChg chg="addSp delSp modSp mod setBg setClrOvrMap delDesignElem">
        <pc:chgData name="Emily Cunnington" userId="7de6160d-2b1b-4124-b86b-64dd090f54db" providerId="ADAL" clId="{47601E6B-FE3E-4E23-B634-8C34D5CB4A58}" dt="2026-04-05T19:00:50.161" v="1547" actId="1076"/>
        <pc:sldMkLst>
          <pc:docMk/>
          <pc:sldMk cId="4093959246" sldId="258"/>
        </pc:sldMkLst>
        <pc:spChg chg="mod">
          <ac:chgData name="Emily Cunnington" userId="7de6160d-2b1b-4124-b86b-64dd090f54db" providerId="ADAL" clId="{47601E6B-FE3E-4E23-B634-8C34D5CB4A58}" dt="2026-04-05T18:32:59.681" v="1111" actId="26606"/>
          <ac:spMkLst>
            <pc:docMk/>
            <pc:sldMk cId="4093959246" sldId="258"/>
            <ac:spMk id="2" creationId="{EDB3E90A-82CC-5992-027A-866017C153DA}"/>
          </ac:spMkLst>
        </pc:spChg>
        <pc:spChg chg="add mod">
          <ac:chgData name="Emily Cunnington" userId="7de6160d-2b1b-4124-b86b-64dd090f54db" providerId="ADAL" clId="{47601E6B-FE3E-4E23-B634-8C34D5CB4A58}" dt="2026-04-05T19:00:50.161" v="1547" actId="1076"/>
          <ac:spMkLst>
            <pc:docMk/>
            <pc:sldMk cId="4093959246" sldId="258"/>
            <ac:spMk id="3" creationId="{88C5D3C3-973A-692B-C78B-105171E9D6C4}"/>
          </ac:spMkLst>
        </pc:spChg>
        <pc:spChg chg="add mod">
          <ac:chgData name="Emily Cunnington" userId="7de6160d-2b1b-4124-b86b-64dd090f54db" providerId="ADAL" clId="{47601E6B-FE3E-4E23-B634-8C34D5CB4A58}" dt="2026-04-05T19:00:37.628" v="1545" actId="207"/>
          <ac:spMkLst>
            <pc:docMk/>
            <pc:sldMk cId="4093959246" sldId="258"/>
            <ac:spMk id="9" creationId="{D085AA39-1B40-8A82-6D58-EAC144C8BA4A}"/>
          </ac:spMkLst>
        </pc:spChg>
        <pc:spChg chg="add del">
          <ac:chgData name="Emily Cunnington" userId="7de6160d-2b1b-4124-b86b-64dd090f54db" providerId="ADAL" clId="{47601E6B-FE3E-4E23-B634-8C34D5CB4A58}" dt="2026-04-05T18:33:44.401" v="1130"/>
          <ac:spMkLst>
            <pc:docMk/>
            <pc:sldMk cId="4093959246" sldId="258"/>
            <ac:spMk id="57" creationId="{4C608BEB-860E-4094-8511-78603564A75E}"/>
          </ac:spMkLst>
        </pc:spChg>
        <pc:cxnChg chg="add del">
          <ac:chgData name="Emily Cunnington" userId="7de6160d-2b1b-4124-b86b-64dd090f54db" providerId="ADAL" clId="{47601E6B-FE3E-4E23-B634-8C34D5CB4A58}" dt="2026-04-05T18:33:44.401" v="1130"/>
          <ac:cxnSpMkLst>
            <pc:docMk/>
            <pc:sldMk cId="4093959246" sldId="258"/>
            <ac:cxnSpMk id="59" creationId="{1F16A8D4-FE87-4604-88B2-394B5D1EB437}"/>
          </ac:cxnSpMkLst>
        </pc:cxnChg>
      </pc:sldChg>
      <pc:sldChg chg="addSp delSp modSp mod setBg">
        <pc:chgData name="Emily Cunnington" userId="7de6160d-2b1b-4124-b86b-64dd090f54db" providerId="ADAL" clId="{47601E6B-FE3E-4E23-B634-8C34D5CB4A58}" dt="2026-04-05T19:08:01.176" v="1674" actId="26606"/>
        <pc:sldMkLst>
          <pc:docMk/>
          <pc:sldMk cId="708042572" sldId="259"/>
        </pc:sldMkLst>
        <pc:spChg chg="mod">
          <ac:chgData name="Emily Cunnington" userId="7de6160d-2b1b-4124-b86b-64dd090f54db" providerId="ADAL" clId="{47601E6B-FE3E-4E23-B634-8C34D5CB4A58}" dt="2026-04-05T19:08:01.176" v="1674" actId="26606"/>
          <ac:spMkLst>
            <pc:docMk/>
            <pc:sldMk cId="708042572" sldId="259"/>
            <ac:spMk id="2" creationId="{53E8F2C2-1C59-1A82-6E01-9A29BB6BBB7D}"/>
          </ac:spMkLst>
        </pc:spChg>
        <pc:spChg chg="add">
          <ac:chgData name="Emily Cunnington" userId="7de6160d-2b1b-4124-b86b-64dd090f54db" providerId="ADAL" clId="{47601E6B-FE3E-4E23-B634-8C34D5CB4A58}" dt="2026-04-05T19:08:01.176" v="1674" actId="26606"/>
          <ac:spMkLst>
            <pc:docMk/>
            <pc:sldMk cId="708042572" sldId="259"/>
            <ac:spMk id="42" creationId="{D9A7F3BF-8763-4074-AD77-92790AF314D1}"/>
          </ac:spMkLst>
        </pc:spChg>
        <pc:grpChg chg="add">
          <ac:chgData name="Emily Cunnington" userId="7de6160d-2b1b-4124-b86b-64dd090f54db" providerId="ADAL" clId="{47601E6B-FE3E-4E23-B634-8C34D5CB4A58}" dt="2026-04-05T19:08:01.176" v="1674" actId="26606"/>
          <ac:grpSpMkLst>
            <pc:docMk/>
            <pc:sldMk cId="708042572" sldId="259"/>
            <ac:grpSpMk id="43" creationId="{7A9648D6-B41B-42D0-A817-AE2607B0B5B8}"/>
          </ac:grpSpMkLst>
        </pc:grpChg>
        <pc:graphicFrameChg chg="add mod modGraphic">
          <ac:chgData name="Emily Cunnington" userId="7de6160d-2b1b-4124-b86b-64dd090f54db" providerId="ADAL" clId="{47601E6B-FE3E-4E23-B634-8C34D5CB4A58}" dt="2026-04-05T19:08:01.176" v="1674" actId="26606"/>
          <ac:graphicFrameMkLst>
            <pc:docMk/>
            <pc:sldMk cId="708042572" sldId="259"/>
            <ac:graphicFrameMk id="15" creationId="{04550EA8-D38E-131F-4E04-177B6C66E083}"/>
          </ac:graphicFrameMkLst>
        </pc:graphicFrameChg>
        <pc:cxnChg chg="add">
          <ac:chgData name="Emily Cunnington" userId="7de6160d-2b1b-4124-b86b-64dd090f54db" providerId="ADAL" clId="{47601E6B-FE3E-4E23-B634-8C34D5CB4A58}" dt="2026-04-05T19:08:01.176" v="1674" actId="26606"/>
          <ac:cxnSpMkLst>
            <pc:docMk/>
            <pc:sldMk cId="708042572" sldId="259"/>
            <ac:cxnSpMk id="46" creationId="{C49DA8F6-BCC1-4447-B54C-57856834B94B}"/>
          </ac:cxnSpMkLst>
        </pc:cxnChg>
      </pc:sldChg>
      <pc:sldChg chg="addSp delSp modSp mod setBg">
        <pc:chgData name="Emily Cunnington" userId="7de6160d-2b1b-4124-b86b-64dd090f54db" providerId="ADAL" clId="{47601E6B-FE3E-4E23-B634-8C34D5CB4A58}" dt="2026-04-05T18:47:57.649" v="1492" actId="26606"/>
        <pc:sldMkLst>
          <pc:docMk/>
          <pc:sldMk cId="1589869692" sldId="265"/>
        </pc:sldMkLst>
        <pc:spChg chg="mod">
          <ac:chgData name="Emily Cunnington" userId="7de6160d-2b1b-4124-b86b-64dd090f54db" providerId="ADAL" clId="{47601E6B-FE3E-4E23-B634-8C34D5CB4A58}" dt="2026-04-05T18:46:14.926" v="1487" actId="1076"/>
          <ac:spMkLst>
            <pc:docMk/>
            <pc:sldMk cId="1589869692" sldId="265"/>
            <ac:spMk id="2" creationId="{86D5FC5C-7769-1EA8-954E-748E26CEAB97}"/>
          </ac:spMkLst>
        </pc:spChg>
        <pc:spChg chg="add">
          <ac:chgData name="Emily Cunnington" userId="7de6160d-2b1b-4124-b86b-64dd090f54db" providerId="ADAL" clId="{47601E6B-FE3E-4E23-B634-8C34D5CB4A58}" dt="2026-04-05T18:45:59.770" v="1482" actId="26606"/>
          <ac:spMkLst>
            <pc:docMk/>
            <pc:sldMk cId="1589869692" sldId="265"/>
            <ac:spMk id="22" creationId="{5A292AEA-2528-46C0-B426-95822B6141FB}"/>
          </ac:spMkLst>
        </pc:spChg>
        <pc:spChg chg="add">
          <ac:chgData name="Emily Cunnington" userId="7de6160d-2b1b-4124-b86b-64dd090f54db" providerId="ADAL" clId="{47601E6B-FE3E-4E23-B634-8C34D5CB4A58}" dt="2026-04-05T18:45:59.770" v="1482" actId="26606"/>
          <ac:spMkLst>
            <pc:docMk/>
            <pc:sldMk cId="1589869692" sldId="265"/>
            <ac:spMk id="28" creationId="{D8B7B198-E4DF-43CD-AD8C-199884323745}"/>
          </ac:spMkLst>
        </pc:spChg>
        <pc:spChg chg="add">
          <ac:chgData name="Emily Cunnington" userId="7de6160d-2b1b-4124-b86b-64dd090f54db" providerId="ADAL" clId="{47601E6B-FE3E-4E23-B634-8C34D5CB4A58}" dt="2026-04-05T18:45:59.770" v="1482" actId="26606"/>
          <ac:spMkLst>
            <pc:docMk/>
            <pc:sldMk cId="1589869692" sldId="265"/>
            <ac:spMk id="34" creationId="{2BE67753-EA0E-4819-8D22-0B6600CF7231}"/>
          </ac:spMkLst>
        </pc:spChg>
        <pc:grpChg chg="add">
          <ac:chgData name="Emily Cunnington" userId="7de6160d-2b1b-4124-b86b-64dd090f54db" providerId="ADAL" clId="{47601E6B-FE3E-4E23-B634-8C34D5CB4A58}" dt="2026-04-05T18:45:59.770" v="1482" actId="26606"/>
          <ac:grpSpMkLst>
            <pc:docMk/>
            <pc:sldMk cId="1589869692" sldId="265"/>
            <ac:grpSpMk id="41" creationId="{D76D63AC-0421-45EC-B383-E79A61A78C6B}"/>
          </ac:grpSpMkLst>
        </pc:grpChg>
        <pc:grpChg chg="add">
          <ac:chgData name="Emily Cunnington" userId="7de6160d-2b1b-4124-b86b-64dd090f54db" providerId="ADAL" clId="{47601E6B-FE3E-4E23-B634-8C34D5CB4A58}" dt="2026-04-05T18:45:59.770" v="1482" actId="26606"/>
          <ac:grpSpMkLst>
            <pc:docMk/>
            <pc:sldMk cId="1589869692" sldId="265"/>
            <ac:grpSpMk id="43" creationId="{87F87F1B-42BA-4AC7-A4E2-41544DDB2CE3}"/>
          </ac:grpSpMkLst>
        </pc:grpChg>
        <pc:grpChg chg="add">
          <ac:chgData name="Emily Cunnington" userId="7de6160d-2b1b-4124-b86b-64dd090f54db" providerId="ADAL" clId="{47601E6B-FE3E-4E23-B634-8C34D5CB4A58}" dt="2026-04-05T18:45:59.770" v="1482" actId="26606"/>
          <ac:grpSpMkLst>
            <pc:docMk/>
            <pc:sldMk cId="1589869692" sldId="265"/>
            <ac:grpSpMk id="44" creationId="{967346A5-7569-4F15-AB5D-BE3DADF192C0}"/>
          </ac:grpSpMkLst>
        </pc:grpChg>
        <pc:graphicFrameChg chg="add">
          <ac:chgData name="Emily Cunnington" userId="7de6160d-2b1b-4124-b86b-64dd090f54db" providerId="ADAL" clId="{47601E6B-FE3E-4E23-B634-8C34D5CB4A58}" dt="2026-04-05T18:47:57.649" v="1492" actId="26606"/>
          <ac:graphicFrameMkLst>
            <pc:docMk/>
            <pc:sldMk cId="1589869692" sldId="265"/>
            <ac:graphicFrameMk id="46" creationId="{1C8A77D8-FDB8-9A66-C8F9-92FB66E00E5B}"/>
          </ac:graphicFrameMkLst>
        </pc:graphicFrameChg>
      </pc:sldChg>
      <pc:sldChg chg="addSp delSp modSp mod">
        <pc:chgData name="Emily Cunnington" userId="7de6160d-2b1b-4124-b86b-64dd090f54db" providerId="ADAL" clId="{47601E6B-FE3E-4E23-B634-8C34D5CB4A58}" dt="2026-04-12T08:52:44.045" v="1690" actId="478"/>
        <pc:sldMkLst>
          <pc:docMk/>
          <pc:sldMk cId="3375451504" sldId="267"/>
        </pc:sldMkLst>
        <pc:spChg chg="mod">
          <ac:chgData name="Emily Cunnington" userId="7de6160d-2b1b-4124-b86b-64dd090f54db" providerId="ADAL" clId="{47601E6B-FE3E-4E23-B634-8C34D5CB4A58}" dt="2026-04-05T19:01:32.475" v="1562" actId="20577"/>
          <ac:spMkLst>
            <pc:docMk/>
            <pc:sldMk cId="3375451504" sldId="267"/>
            <ac:spMk id="2" creationId="{6371FEB8-D3C8-0C17-562C-6BA37DAA14B9}"/>
          </ac:spMkLst>
        </pc:spChg>
        <pc:spChg chg="del mod">
          <ac:chgData name="Emily Cunnington" userId="7de6160d-2b1b-4124-b86b-64dd090f54db" providerId="ADAL" clId="{47601E6B-FE3E-4E23-B634-8C34D5CB4A58}" dt="2026-04-12T08:52:44.045" v="1690" actId="478"/>
          <ac:spMkLst>
            <pc:docMk/>
            <pc:sldMk cId="3375451504" sldId="267"/>
            <ac:spMk id="3" creationId="{79B416B1-E2A3-1231-47CD-753C9520B53A}"/>
          </ac:spMkLst>
        </pc:spChg>
        <pc:picChg chg="add">
          <ac:chgData name="Emily Cunnington" userId="7de6160d-2b1b-4124-b86b-64dd090f54db" providerId="ADAL" clId="{47601E6B-FE3E-4E23-B634-8C34D5CB4A58}" dt="2026-04-12T08:52:36.667" v="1689" actId="22"/>
          <ac:picMkLst>
            <pc:docMk/>
            <pc:sldMk cId="3375451504" sldId="267"/>
            <ac:picMk id="5" creationId="{95F7EADD-8C5A-E6F8-C2BB-00628C7870E1}"/>
          </ac:picMkLst>
        </pc:picChg>
      </pc:sldChg>
      <pc:sldChg chg="addSp modSp mod">
        <pc:chgData name="Emily Cunnington" userId="7de6160d-2b1b-4124-b86b-64dd090f54db" providerId="ADAL" clId="{47601E6B-FE3E-4E23-B634-8C34D5CB4A58}" dt="2026-04-12T09:09:29.591" v="1703" actId="14100"/>
        <pc:sldMkLst>
          <pc:docMk/>
          <pc:sldMk cId="737810959" sldId="268"/>
        </pc:sldMkLst>
        <pc:spChg chg="mod">
          <ac:chgData name="Emily Cunnington" userId="7de6160d-2b1b-4124-b86b-64dd090f54db" providerId="ADAL" clId="{47601E6B-FE3E-4E23-B634-8C34D5CB4A58}" dt="2026-04-12T09:09:19.548" v="1701" actId="1076"/>
          <ac:spMkLst>
            <pc:docMk/>
            <pc:sldMk cId="737810959" sldId="268"/>
            <ac:spMk id="2" creationId="{AF67834B-2838-09E6-8A5E-8D1BD15665D4}"/>
          </ac:spMkLst>
        </pc:spChg>
        <pc:spChg chg="mod">
          <ac:chgData name="Emily Cunnington" userId="7de6160d-2b1b-4124-b86b-64dd090f54db" providerId="ADAL" clId="{47601E6B-FE3E-4E23-B634-8C34D5CB4A58}" dt="2026-04-05T18:33:44.401" v="1130"/>
          <ac:spMkLst>
            <pc:docMk/>
            <pc:sldMk cId="737810959" sldId="268"/>
            <ac:spMk id="3" creationId="{91155F80-41E9-9621-05EE-AE71B57AA510}"/>
          </ac:spMkLst>
        </pc:spChg>
        <pc:picChg chg="add mod">
          <ac:chgData name="Emily Cunnington" userId="7de6160d-2b1b-4124-b86b-64dd090f54db" providerId="ADAL" clId="{47601E6B-FE3E-4E23-B634-8C34D5CB4A58}" dt="2026-04-12T09:09:29.591" v="1703" actId="14100"/>
          <ac:picMkLst>
            <pc:docMk/>
            <pc:sldMk cId="737810959" sldId="268"/>
            <ac:picMk id="5" creationId="{6B530ABA-4626-F512-1AA6-05BBEF5F5817}"/>
          </ac:picMkLst>
        </pc:picChg>
      </pc:sldChg>
      <pc:sldChg chg="addSp modSp mod setBg">
        <pc:chgData name="Emily Cunnington" userId="7de6160d-2b1b-4124-b86b-64dd090f54db" providerId="ADAL" clId="{47601E6B-FE3E-4E23-B634-8C34D5CB4A58}" dt="2026-04-12T08:41:02.953" v="1688" actId="27636"/>
        <pc:sldMkLst>
          <pc:docMk/>
          <pc:sldMk cId="2642837690" sldId="269"/>
        </pc:sldMkLst>
        <pc:spChg chg="mod">
          <ac:chgData name="Emily Cunnington" userId="7de6160d-2b1b-4124-b86b-64dd090f54db" providerId="ADAL" clId="{47601E6B-FE3E-4E23-B634-8C34D5CB4A58}" dt="2026-04-12T08:40:31.932" v="1682" actId="26606"/>
          <ac:spMkLst>
            <pc:docMk/>
            <pc:sldMk cId="2642837690" sldId="269"/>
            <ac:spMk id="2" creationId="{039BD899-7528-1A01-2680-B0C474236D63}"/>
          </ac:spMkLst>
        </pc:spChg>
        <pc:spChg chg="mod">
          <ac:chgData name="Emily Cunnington" userId="7de6160d-2b1b-4124-b86b-64dd090f54db" providerId="ADAL" clId="{47601E6B-FE3E-4E23-B634-8C34D5CB4A58}" dt="2026-04-12T08:41:02.953" v="1688" actId="27636"/>
          <ac:spMkLst>
            <pc:docMk/>
            <pc:sldMk cId="2642837690" sldId="269"/>
            <ac:spMk id="3" creationId="{D9B37EE6-681A-DFF4-7AEC-D5C63529C5FF}"/>
          </ac:spMkLst>
        </pc:spChg>
        <pc:spChg chg="add">
          <ac:chgData name="Emily Cunnington" userId="7de6160d-2b1b-4124-b86b-64dd090f54db" providerId="ADAL" clId="{47601E6B-FE3E-4E23-B634-8C34D5CB4A58}" dt="2026-04-12T08:40:31.932" v="1682" actId="26606"/>
          <ac:spMkLst>
            <pc:docMk/>
            <pc:sldMk cId="2642837690" sldId="269"/>
            <ac:spMk id="10" creationId="{4F7EBAE4-9945-4473-9E34-B2C66EA0F03D}"/>
          </ac:spMkLst>
        </pc:spChg>
        <pc:spChg chg="add">
          <ac:chgData name="Emily Cunnington" userId="7de6160d-2b1b-4124-b86b-64dd090f54db" providerId="ADAL" clId="{47601E6B-FE3E-4E23-B634-8C34D5CB4A58}" dt="2026-04-12T08:40:31.932" v="1682" actId="26606"/>
          <ac:spMkLst>
            <pc:docMk/>
            <pc:sldMk cId="2642837690" sldId="269"/>
            <ac:spMk id="12" creationId="{70BEB1E7-2F88-40BC-B73D-42E5B6F80BFC}"/>
          </ac:spMkLst>
        </pc:spChg>
        <pc:spChg chg="add">
          <ac:chgData name="Emily Cunnington" userId="7de6160d-2b1b-4124-b86b-64dd090f54db" providerId="ADAL" clId="{47601E6B-FE3E-4E23-B634-8C34D5CB4A58}" dt="2026-04-12T08:40:31.932" v="1682" actId="26606"/>
          <ac:spMkLst>
            <pc:docMk/>
            <pc:sldMk cId="2642837690" sldId="269"/>
            <ac:spMk id="14" creationId="{A7B99495-F43F-4D80-A44F-2CB4764EB90B}"/>
          </ac:spMkLst>
        </pc:spChg>
        <pc:picChg chg="add mod">
          <ac:chgData name="Emily Cunnington" userId="7de6160d-2b1b-4124-b86b-64dd090f54db" providerId="ADAL" clId="{47601E6B-FE3E-4E23-B634-8C34D5CB4A58}" dt="2026-04-12T08:40:31.932" v="1682" actId="26606"/>
          <ac:picMkLst>
            <pc:docMk/>
            <pc:sldMk cId="2642837690" sldId="269"/>
            <ac:picMk id="5" creationId="{12091E7D-8D2C-5164-5235-E9FFC022FFBB}"/>
          </ac:picMkLst>
        </pc:picChg>
      </pc:sldChg>
      <pc:sldChg chg="addSp modSp mod setBg">
        <pc:chgData name="Emily Cunnington" userId="7de6160d-2b1b-4124-b86b-64dd090f54db" providerId="ADAL" clId="{47601E6B-FE3E-4E23-B634-8C34D5CB4A58}" dt="2026-04-12T09:15:20.319" v="2021" actId="20577"/>
        <pc:sldMkLst>
          <pc:docMk/>
          <pc:sldMk cId="4068047765" sldId="270"/>
        </pc:sldMkLst>
        <pc:spChg chg="mo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2" creationId="{09F94027-8256-778A-C751-80F2AD2A1869}"/>
          </ac:spMkLst>
        </pc:spChg>
        <pc:spChg chg="mod">
          <ac:chgData name="Emily Cunnington" userId="7de6160d-2b1b-4124-b86b-64dd090f54db" providerId="ADAL" clId="{47601E6B-FE3E-4E23-B634-8C34D5CB4A58}" dt="2026-04-12T09:15:20.319" v="2021" actId="20577"/>
          <ac:spMkLst>
            <pc:docMk/>
            <pc:sldMk cId="4068047765" sldId="270"/>
            <ac:spMk id="3" creationId="{874DE2A5-E64E-AD3E-039A-B08BBCD60A4F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8" creationId="{F837543A-6020-4505-A233-C9DB4BF74011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10" creationId="{35B16301-FB18-48BA-A6DD-C37CAF6F9A18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12" creationId="{C3C0D90E-074A-4F52-9B11-B52BEF4BCBE5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14" creationId="{CABBD4C1-E6F8-46F6-8152-A8A97490BF4D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16" creationId="{83BA5EF5-1FE9-4BF9-83BB-269BCDDF6156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20" creationId="{88853921-7BC9-4BDE-ACAB-133C683C82D6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22" creationId="{09192968-3AE7-4470-A61C-97294BB92731}"/>
          </ac:spMkLst>
        </pc:spChg>
        <pc:spChg chg="add">
          <ac:chgData name="Emily Cunnington" userId="7de6160d-2b1b-4124-b86b-64dd090f54db" providerId="ADAL" clId="{47601E6B-FE3E-4E23-B634-8C34D5CB4A58}" dt="2026-04-12T09:14:45.544" v="1976" actId="26606"/>
          <ac:spMkLst>
            <pc:docMk/>
            <pc:sldMk cId="4068047765" sldId="270"/>
            <ac:spMk id="24" creationId="{3AB72E55-43E4-4356-BFE8-E2102CB0B505}"/>
          </ac:spMkLst>
        </pc:spChg>
      </pc:sldChg>
      <pc:sldChg chg="addSp delSp modSp new mod setBg">
        <pc:chgData name="Emily Cunnington" userId="7de6160d-2b1b-4124-b86b-64dd090f54db" providerId="ADAL" clId="{47601E6B-FE3E-4E23-B634-8C34D5CB4A58}" dt="2026-04-12T09:12:15.977" v="1957" actId="26606"/>
        <pc:sldMkLst>
          <pc:docMk/>
          <pc:sldMk cId="1440287295" sldId="271"/>
        </pc:sldMkLst>
        <pc:spChg chg="mo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2" creationId="{EE928CCB-5490-D71A-C7EB-62A9B3060D38}"/>
          </ac:spMkLst>
        </pc:spChg>
        <pc:spChg chg="del mo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3" creationId="{B8D31552-F4AF-5D64-97AD-1AAC1CE9B0D4}"/>
          </ac:spMkLst>
        </pc:spChg>
        <pc:spChg chg="ad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9" creationId="{BACC6370-2D7E-4714-9D71-7542949D7D5D}"/>
          </ac:spMkLst>
        </pc:spChg>
        <pc:spChg chg="ad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11" creationId="{256B2C21-A230-48C0-8DF1-C46611373C44}"/>
          </ac:spMkLst>
        </pc:spChg>
        <pc:spChg chg="ad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13" creationId="{3847E18C-932D-4C95-AABA-FEC7C9499AD7}"/>
          </ac:spMkLst>
        </pc:spChg>
        <pc:spChg chg="ad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15" creationId="{3150CB11-0C61-439E-910F-5787759E72A0}"/>
          </ac:spMkLst>
        </pc:spChg>
        <pc:spChg chg="ad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17" creationId="{43F8A58B-5155-44CE-A5FF-7647B47D0A7A}"/>
          </ac:spMkLst>
        </pc:spChg>
        <pc:spChg chg="add">
          <ac:chgData name="Emily Cunnington" userId="7de6160d-2b1b-4124-b86b-64dd090f54db" providerId="ADAL" clId="{47601E6B-FE3E-4E23-B634-8C34D5CB4A58}" dt="2026-04-12T09:12:15.977" v="1957" actId="26606"/>
          <ac:spMkLst>
            <pc:docMk/>
            <pc:sldMk cId="1440287295" sldId="271"/>
            <ac:spMk id="19" creationId="{443F2ACA-E6D6-4028-82DD-F03C262D5DE6}"/>
          </ac:spMkLst>
        </pc:spChg>
        <pc:graphicFrameChg chg="add">
          <ac:chgData name="Emily Cunnington" userId="7de6160d-2b1b-4124-b86b-64dd090f54db" providerId="ADAL" clId="{47601E6B-FE3E-4E23-B634-8C34D5CB4A58}" dt="2026-04-12T09:12:15.977" v="1957" actId="26606"/>
          <ac:graphicFrameMkLst>
            <pc:docMk/>
            <pc:sldMk cId="1440287295" sldId="271"/>
            <ac:graphicFrameMk id="5" creationId="{AD532515-8834-4DF7-9C90-3279DAF64390}"/>
          </ac:graphicFrameMkLst>
        </pc:graphicFrameChg>
      </pc:sldChg>
      <pc:sldChg chg="addSp delSp modSp new mod">
        <pc:chgData name="Emily Cunnington" userId="7de6160d-2b1b-4124-b86b-64dd090f54db" providerId="ADAL" clId="{47601E6B-FE3E-4E23-B634-8C34D5CB4A58}" dt="2026-04-12T08:53:28.137" v="1696" actId="14100"/>
        <pc:sldMkLst>
          <pc:docMk/>
          <pc:sldMk cId="3974216282" sldId="272"/>
        </pc:sldMkLst>
        <pc:spChg chg="del">
          <ac:chgData name="Emily Cunnington" userId="7de6160d-2b1b-4124-b86b-64dd090f54db" providerId="ADAL" clId="{47601E6B-FE3E-4E23-B634-8C34D5CB4A58}" dt="2026-04-12T08:53:18.118" v="1693" actId="478"/>
          <ac:spMkLst>
            <pc:docMk/>
            <pc:sldMk cId="3974216282" sldId="272"/>
            <ac:spMk id="2" creationId="{47E277E1-F890-C526-365D-9653995870A4}"/>
          </ac:spMkLst>
        </pc:spChg>
        <pc:spChg chg="del">
          <ac:chgData name="Emily Cunnington" userId="7de6160d-2b1b-4124-b86b-64dd090f54db" providerId="ADAL" clId="{47601E6B-FE3E-4E23-B634-8C34D5CB4A58}" dt="2026-04-12T08:53:21.186" v="1694" actId="478"/>
          <ac:spMkLst>
            <pc:docMk/>
            <pc:sldMk cId="3974216282" sldId="272"/>
            <ac:spMk id="3" creationId="{46789A61-0626-B2A4-10DF-1AAE86A63755}"/>
          </ac:spMkLst>
        </pc:spChg>
        <pc:picChg chg="add mod">
          <ac:chgData name="Emily Cunnington" userId="7de6160d-2b1b-4124-b86b-64dd090f54db" providerId="ADAL" clId="{47601E6B-FE3E-4E23-B634-8C34D5CB4A58}" dt="2026-04-12T08:53:28.137" v="1696" actId="14100"/>
          <ac:picMkLst>
            <pc:docMk/>
            <pc:sldMk cId="3974216282" sldId="272"/>
            <ac:picMk id="5" creationId="{7620260F-651A-3863-E8D1-8AF8CC41CF47}"/>
          </ac:picMkLst>
        </pc:picChg>
      </pc:sldChg>
      <pc:sldChg chg="addSp delSp modSp new mod">
        <pc:chgData name="Emily Cunnington" userId="7de6160d-2b1b-4124-b86b-64dd090f54db" providerId="ADAL" clId="{47601E6B-FE3E-4E23-B634-8C34D5CB4A58}" dt="2026-04-12T09:20:43.673" v="2040" actId="478"/>
        <pc:sldMkLst>
          <pc:docMk/>
          <pc:sldMk cId="1480750821" sldId="273"/>
        </pc:sldMkLst>
        <pc:spChg chg="del mod">
          <ac:chgData name="Emily Cunnington" userId="7de6160d-2b1b-4124-b86b-64dd090f54db" providerId="ADAL" clId="{47601E6B-FE3E-4E23-B634-8C34D5CB4A58}" dt="2026-04-12T09:20:43.673" v="2040" actId="478"/>
          <ac:spMkLst>
            <pc:docMk/>
            <pc:sldMk cId="1480750821" sldId="273"/>
            <ac:spMk id="2" creationId="{40AF4FB8-36ED-D512-7515-615951695510}"/>
          </ac:spMkLst>
        </pc:spChg>
        <pc:spChg chg="add mod">
          <ac:chgData name="Emily Cunnington" userId="7de6160d-2b1b-4124-b86b-64dd090f54db" providerId="ADAL" clId="{47601E6B-FE3E-4E23-B634-8C34D5CB4A58}" dt="2026-04-12T09:20:43.673" v="2040" actId="478"/>
          <ac:spMkLst>
            <pc:docMk/>
            <pc:sldMk cId="1480750821" sldId="273"/>
            <ac:spMk id="4" creationId="{4C14CB86-2AB8-5D0E-0725-7075C7DD148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9ADE04-DF57-4F22-A887-E20759E24D6C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EA54D2B-329E-4BD9-9B6F-C6133C5CDC10}">
      <dgm:prSet/>
      <dgm:spPr/>
      <dgm:t>
        <a:bodyPr/>
        <a:lstStyle/>
        <a:p>
          <a:pPr>
            <a:defRPr cap="all"/>
          </a:pPr>
          <a:r>
            <a:rPr lang="en-GB"/>
            <a:t>Squiggle me into a writer/while you wiggle</a:t>
          </a:r>
          <a:endParaRPr lang="en-US"/>
        </a:p>
      </dgm:t>
    </dgm:pt>
    <dgm:pt modelId="{790693CF-054D-47E4-BF88-6085EA8FF4CC}" type="parTrans" cxnId="{7AA4EB63-315F-4D5D-A190-A57665A435A6}">
      <dgm:prSet/>
      <dgm:spPr/>
      <dgm:t>
        <a:bodyPr/>
        <a:lstStyle/>
        <a:p>
          <a:endParaRPr lang="en-US"/>
        </a:p>
      </dgm:t>
    </dgm:pt>
    <dgm:pt modelId="{6126ED7D-E93C-4323-A6F0-A04B5CE271B9}" type="sibTrans" cxnId="{7AA4EB63-315F-4D5D-A190-A57665A435A6}">
      <dgm:prSet/>
      <dgm:spPr/>
      <dgm:t>
        <a:bodyPr/>
        <a:lstStyle/>
        <a:p>
          <a:endParaRPr lang="en-US"/>
        </a:p>
      </dgm:t>
    </dgm:pt>
    <dgm:pt modelId="{71CCD3B5-BE1F-4ABB-B9C5-F4C3B811D35D}">
      <dgm:prSet/>
      <dgm:spPr/>
      <dgm:t>
        <a:bodyPr/>
        <a:lstStyle/>
        <a:p>
          <a:pPr>
            <a:defRPr cap="all"/>
          </a:pPr>
          <a:r>
            <a:rPr lang="en-GB"/>
            <a:t>Colourful Semantics</a:t>
          </a:r>
          <a:endParaRPr lang="en-US"/>
        </a:p>
      </dgm:t>
    </dgm:pt>
    <dgm:pt modelId="{3FC0E1C2-7427-416A-A615-4A5ECEA89931}" type="parTrans" cxnId="{253E7364-0014-4B44-9AF8-51CEB70C1A6E}">
      <dgm:prSet/>
      <dgm:spPr/>
      <dgm:t>
        <a:bodyPr/>
        <a:lstStyle/>
        <a:p>
          <a:endParaRPr lang="en-US"/>
        </a:p>
      </dgm:t>
    </dgm:pt>
    <dgm:pt modelId="{406D0F85-E991-41FD-A562-595DD6511A28}" type="sibTrans" cxnId="{253E7364-0014-4B44-9AF8-51CEB70C1A6E}">
      <dgm:prSet/>
      <dgm:spPr/>
      <dgm:t>
        <a:bodyPr/>
        <a:lstStyle/>
        <a:p>
          <a:endParaRPr lang="en-US"/>
        </a:p>
      </dgm:t>
    </dgm:pt>
    <dgm:pt modelId="{9B015AC8-38D1-4588-8E27-5EC46B6398C2}">
      <dgm:prSet/>
      <dgm:spPr/>
      <dgm:t>
        <a:bodyPr/>
        <a:lstStyle/>
        <a:p>
          <a:pPr>
            <a:defRPr cap="all"/>
          </a:pPr>
          <a:r>
            <a:rPr lang="en-GB"/>
            <a:t>Blanks</a:t>
          </a:r>
          <a:endParaRPr lang="en-US"/>
        </a:p>
      </dgm:t>
    </dgm:pt>
    <dgm:pt modelId="{09163271-BA83-42ED-8EC8-06118685E99C}" type="parTrans" cxnId="{C81A28D1-350A-4EA1-B54D-99CD24D235C1}">
      <dgm:prSet/>
      <dgm:spPr/>
      <dgm:t>
        <a:bodyPr/>
        <a:lstStyle/>
        <a:p>
          <a:endParaRPr lang="en-US"/>
        </a:p>
      </dgm:t>
    </dgm:pt>
    <dgm:pt modelId="{EDA780C7-B324-4043-802A-6E4D9A91FA62}" type="sibTrans" cxnId="{C81A28D1-350A-4EA1-B54D-99CD24D235C1}">
      <dgm:prSet/>
      <dgm:spPr/>
      <dgm:t>
        <a:bodyPr/>
        <a:lstStyle/>
        <a:p>
          <a:endParaRPr lang="en-US"/>
        </a:p>
      </dgm:t>
    </dgm:pt>
    <dgm:pt modelId="{FEBEAD4E-D85B-469D-A19D-BEEF68ED91F7}">
      <dgm:prSet/>
      <dgm:spPr/>
      <dgm:t>
        <a:bodyPr/>
        <a:lstStyle/>
        <a:p>
          <a:pPr>
            <a:defRPr cap="all"/>
          </a:pPr>
          <a:r>
            <a:rPr lang="en-GB"/>
            <a:t>Narrative</a:t>
          </a:r>
          <a:endParaRPr lang="en-US"/>
        </a:p>
      </dgm:t>
    </dgm:pt>
    <dgm:pt modelId="{906BFD75-F581-438A-B9DB-A2565653D6D7}" type="parTrans" cxnId="{D1731484-D58C-4EEF-BDCB-36FEDBE94BAB}">
      <dgm:prSet/>
      <dgm:spPr/>
      <dgm:t>
        <a:bodyPr/>
        <a:lstStyle/>
        <a:p>
          <a:endParaRPr lang="en-US"/>
        </a:p>
      </dgm:t>
    </dgm:pt>
    <dgm:pt modelId="{FD2794E7-A975-4FFF-A999-18795C95ADB3}" type="sibTrans" cxnId="{D1731484-D58C-4EEF-BDCB-36FEDBE94BAB}">
      <dgm:prSet/>
      <dgm:spPr/>
      <dgm:t>
        <a:bodyPr/>
        <a:lstStyle/>
        <a:p>
          <a:endParaRPr lang="en-US"/>
        </a:p>
      </dgm:t>
    </dgm:pt>
    <dgm:pt modelId="{78A2196E-D711-48C8-89DB-B6C41BC75C82}">
      <dgm:prSet/>
      <dgm:spPr/>
      <dgm:t>
        <a:bodyPr/>
        <a:lstStyle/>
        <a:p>
          <a:pPr>
            <a:defRPr cap="all"/>
          </a:pPr>
          <a:r>
            <a:rPr lang="en-GB"/>
            <a:t>Language for Thinking</a:t>
          </a:r>
          <a:endParaRPr lang="en-US"/>
        </a:p>
      </dgm:t>
    </dgm:pt>
    <dgm:pt modelId="{C0EE45A0-AC77-4F09-A749-C7B9F39D4030}" type="parTrans" cxnId="{DC7B11FC-7F45-4E86-AA86-36EED15BDCC5}">
      <dgm:prSet/>
      <dgm:spPr/>
      <dgm:t>
        <a:bodyPr/>
        <a:lstStyle/>
        <a:p>
          <a:endParaRPr lang="en-US"/>
        </a:p>
      </dgm:t>
    </dgm:pt>
    <dgm:pt modelId="{C13EBA83-5DA0-4C76-A647-4E8D8EB64340}" type="sibTrans" cxnId="{DC7B11FC-7F45-4E86-AA86-36EED15BDCC5}">
      <dgm:prSet/>
      <dgm:spPr/>
      <dgm:t>
        <a:bodyPr/>
        <a:lstStyle/>
        <a:p>
          <a:endParaRPr lang="en-US"/>
        </a:p>
      </dgm:t>
    </dgm:pt>
    <dgm:pt modelId="{F5B12BE7-8BAD-4E18-B77C-1907D4AABAC5}">
      <dgm:prSet/>
      <dgm:spPr/>
      <dgm:t>
        <a:bodyPr/>
        <a:lstStyle/>
        <a:p>
          <a:pPr>
            <a:defRPr cap="all"/>
          </a:pPr>
          <a:r>
            <a:rPr lang="en-GB"/>
            <a:t>ELSA informed bespoke interventions – emotions, bereavement etc</a:t>
          </a:r>
          <a:endParaRPr lang="en-US"/>
        </a:p>
      </dgm:t>
    </dgm:pt>
    <dgm:pt modelId="{E45C24BF-99D5-4088-92A1-9E7B96CDE41A}" type="parTrans" cxnId="{179F6D8C-183B-4B93-8B1C-8FFE2EA99E51}">
      <dgm:prSet/>
      <dgm:spPr/>
      <dgm:t>
        <a:bodyPr/>
        <a:lstStyle/>
        <a:p>
          <a:endParaRPr lang="en-US"/>
        </a:p>
      </dgm:t>
    </dgm:pt>
    <dgm:pt modelId="{D52F8BF2-837B-4C56-A954-6DC2372690C8}" type="sibTrans" cxnId="{179F6D8C-183B-4B93-8B1C-8FFE2EA99E51}">
      <dgm:prSet/>
      <dgm:spPr/>
      <dgm:t>
        <a:bodyPr/>
        <a:lstStyle/>
        <a:p>
          <a:endParaRPr lang="en-US"/>
        </a:p>
      </dgm:t>
    </dgm:pt>
    <dgm:pt modelId="{02442A4B-6123-4EC8-A009-1E91A9FF5342}">
      <dgm:prSet/>
      <dgm:spPr/>
      <dgm:t>
        <a:bodyPr/>
        <a:lstStyle/>
        <a:p>
          <a:pPr>
            <a:defRPr cap="all"/>
          </a:pPr>
          <a:r>
            <a:rPr lang="en-GB"/>
            <a:t>ELS Phonics interventions</a:t>
          </a:r>
          <a:endParaRPr lang="en-US"/>
        </a:p>
      </dgm:t>
    </dgm:pt>
    <dgm:pt modelId="{56EF98A0-ED40-4A4C-BBB4-E2FEB14AF029}" type="parTrans" cxnId="{360791ED-2DE1-4F70-80E4-C68875457885}">
      <dgm:prSet/>
      <dgm:spPr/>
      <dgm:t>
        <a:bodyPr/>
        <a:lstStyle/>
        <a:p>
          <a:endParaRPr lang="en-US"/>
        </a:p>
      </dgm:t>
    </dgm:pt>
    <dgm:pt modelId="{A2A3986F-D694-4462-B627-89D1441E22F8}" type="sibTrans" cxnId="{360791ED-2DE1-4F70-80E4-C68875457885}">
      <dgm:prSet/>
      <dgm:spPr/>
      <dgm:t>
        <a:bodyPr/>
        <a:lstStyle/>
        <a:p>
          <a:endParaRPr lang="en-US"/>
        </a:p>
      </dgm:t>
    </dgm:pt>
    <dgm:pt modelId="{0BCD534B-815A-45F4-ABA2-EF8E083234C3}">
      <dgm:prSet/>
      <dgm:spPr/>
      <dgm:t>
        <a:bodyPr/>
        <a:lstStyle/>
        <a:p>
          <a:pPr>
            <a:defRPr cap="all"/>
          </a:pPr>
          <a:r>
            <a:rPr lang="en-GB"/>
            <a:t>1:1 Phonics/Maths</a:t>
          </a:r>
          <a:endParaRPr lang="en-US"/>
        </a:p>
      </dgm:t>
    </dgm:pt>
    <dgm:pt modelId="{DBE02C57-C7C8-43C9-9721-964207E546E3}" type="parTrans" cxnId="{B1CDDB8F-9212-46CB-BC16-34C667BADF45}">
      <dgm:prSet/>
      <dgm:spPr/>
      <dgm:t>
        <a:bodyPr/>
        <a:lstStyle/>
        <a:p>
          <a:endParaRPr lang="en-US"/>
        </a:p>
      </dgm:t>
    </dgm:pt>
    <dgm:pt modelId="{3E132EEE-8292-4E6D-934A-356A0767C7C3}" type="sibTrans" cxnId="{B1CDDB8F-9212-46CB-BC16-34C667BADF45}">
      <dgm:prSet/>
      <dgm:spPr/>
      <dgm:t>
        <a:bodyPr/>
        <a:lstStyle/>
        <a:p>
          <a:endParaRPr lang="en-US"/>
        </a:p>
      </dgm:t>
    </dgm:pt>
    <dgm:pt modelId="{B035E2D2-CE3A-4784-AA34-11F98A5B1494}">
      <dgm:prSet/>
      <dgm:spPr/>
      <dgm:t>
        <a:bodyPr/>
        <a:lstStyle/>
        <a:p>
          <a:pPr>
            <a:defRPr cap="all"/>
          </a:pPr>
          <a:r>
            <a:rPr lang="en-US"/>
            <a:t>Fun fit</a:t>
          </a:r>
        </a:p>
      </dgm:t>
    </dgm:pt>
    <dgm:pt modelId="{8593E489-E9F6-431F-8CBE-C443719A8DF3}" type="parTrans" cxnId="{0AE7A0FB-06B9-4A67-ACC9-0D92377ABE08}">
      <dgm:prSet/>
      <dgm:spPr/>
      <dgm:t>
        <a:bodyPr/>
        <a:lstStyle/>
        <a:p>
          <a:endParaRPr lang="en-GB"/>
        </a:p>
      </dgm:t>
    </dgm:pt>
    <dgm:pt modelId="{C7CAE09C-D2B0-4B12-AADD-0255B72423D4}" type="sibTrans" cxnId="{0AE7A0FB-06B9-4A67-ACC9-0D92377ABE08}">
      <dgm:prSet/>
      <dgm:spPr/>
      <dgm:t>
        <a:bodyPr/>
        <a:lstStyle/>
        <a:p>
          <a:endParaRPr lang="en-GB"/>
        </a:p>
      </dgm:t>
    </dgm:pt>
    <dgm:pt modelId="{6C1C3C41-FFAA-4AF0-BE46-1D80F0EC25FE}">
      <dgm:prSet/>
      <dgm:spPr/>
      <dgm:t>
        <a:bodyPr/>
        <a:lstStyle/>
        <a:p>
          <a:pPr>
            <a:defRPr cap="all"/>
          </a:pPr>
          <a:r>
            <a:rPr lang="en-US"/>
            <a:t>Sensory Circuits</a:t>
          </a:r>
        </a:p>
      </dgm:t>
    </dgm:pt>
    <dgm:pt modelId="{0D70B650-14D5-487F-B9C4-A5A77FD8B694}" type="parTrans" cxnId="{EF9BB8BD-73B0-454A-BB6B-6D75ABC35482}">
      <dgm:prSet/>
      <dgm:spPr/>
      <dgm:t>
        <a:bodyPr/>
        <a:lstStyle/>
        <a:p>
          <a:endParaRPr lang="en-GB"/>
        </a:p>
      </dgm:t>
    </dgm:pt>
    <dgm:pt modelId="{DD0AE9EE-7493-4AB4-A690-00D3E705D1CE}" type="sibTrans" cxnId="{EF9BB8BD-73B0-454A-BB6B-6D75ABC35482}">
      <dgm:prSet/>
      <dgm:spPr/>
      <dgm:t>
        <a:bodyPr/>
        <a:lstStyle/>
        <a:p>
          <a:endParaRPr lang="en-GB"/>
        </a:p>
      </dgm:t>
    </dgm:pt>
    <dgm:pt modelId="{99DEEC3B-2DB1-4EF6-BA76-792083E49D62}" type="pres">
      <dgm:prSet presAssocID="{069ADE04-DF57-4F22-A887-E20759E24D6C}" presName="diagram" presStyleCnt="0">
        <dgm:presLayoutVars>
          <dgm:dir/>
          <dgm:resizeHandles val="exact"/>
        </dgm:presLayoutVars>
      </dgm:prSet>
      <dgm:spPr/>
    </dgm:pt>
    <dgm:pt modelId="{841F0DBA-C750-4521-9E9C-9C0D2E080ED0}" type="pres">
      <dgm:prSet presAssocID="{AEA54D2B-329E-4BD9-9B6F-C6133C5CDC10}" presName="node" presStyleLbl="node1" presStyleIdx="0" presStyleCnt="10">
        <dgm:presLayoutVars>
          <dgm:bulletEnabled val="1"/>
        </dgm:presLayoutVars>
      </dgm:prSet>
      <dgm:spPr/>
    </dgm:pt>
    <dgm:pt modelId="{9952AD5D-0CE5-4523-B2AF-AE6313C57E3F}" type="pres">
      <dgm:prSet presAssocID="{6126ED7D-E93C-4323-A6F0-A04B5CE271B9}" presName="sibTrans" presStyleCnt="0"/>
      <dgm:spPr/>
    </dgm:pt>
    <dgm:pt modelId="{488EBF71-9388-4A98-BD56-B9BACFF29B91}" type="pres">
      <dgm:prSet presAssocID="{71CCD3B5-BE1F-4ABB-B9C5-F4C3B811D35D}" presName="node" presStyleLbl="node1" presStyleIdx="1" presStyleCnt="10">
        <dgm:presLayoutVars>
          <dgm:bulletEnabled val="1"/>
        </dgm:presLayoutVars>
      </dgm:prSet>
      <dgm:spPr/>
    </dgm:pt>
    <dgm:pt modelId="{45A3BED8-7897-4C42-9D5F-A45E79C6556C}" type="pres">
      <dgm:prSet presAssocID="{406D0F85-E991-41FD-A562-595DD6511A28}" presName="sibTrans" presStyleCnt="0"/>
      <dgm:spPr/>
    </dgm:pt>
    <dgm:pt modelId="{7C77BFBC-B877-435C-BD62-B60670870014}" type="pres">
      <dgm:prSet presAssocID="{9B015AC8-38D1-4588-8E27-5EC46B6398C2}" presName="node" presStyleLbl="node1" presStyleIdx="2" presStyleCnt="10">
        <dgm:presLayoutVars>
          <dgm:bulletEnabled val="1"/>
        </dgm:presLayoutVars>
      </dgm:prSet>
      <dgm:spPr/>
    </dgm:pt>
    <dgm:pt modelId="{542DDEBD-1541-45D7-96DB-9C14BF17219D}" type="pres">
      <dgm:prSet presAssocID="{EDA780C7-B324-4043-802A-6E4D9A91FA62}" presName="sibTrans" presStyleCnt="0"/>
      <dgm:spPr/>
    </dgm:pt>
    <dgm:pt modelId="{A8C6C445-5243-4B7A-A15E-377686A9D1CC}" type="pres">
      <dgm:prSet presAssocID="{FEBEAD4E-D85B-469D-A19D-BEEF68ED91F7}" presName="node" presStyleLbl="node1" presStyleIdx="3" presStyleCnt="10">
        <dgm:presLayoutVars>
          <dgm:bulletEnabled val="1"/>
        </dgm:presLayoutVars>
      </dgm:prSet>
      <dgm:spPr/>
    </dgm:pt>
    <dgm:pt modelId="{F33F5F6E-B7D2-416D-8B3D-E990898B53EA}" type="pres">
      <dgm:prSet presAssocID="{FD2794E7-A975-4FFF-A999-18795C95ADB3}" presName="sibTrans" presStyleCnt="0"/>
      <dgm:spPr/>
    </dgm:pt>
    <dgm:pt modelId="{9EE682BC-84A4-424E-B551-25208D81FDEF}" type="pres">
      <dgm:prSet presAssocID="{78A2196E-D711-48C8-89DB-B6C41BC75C82}" presName="node" presStyleLbl="node1" presStyleIdx="4" presStyleCnt="10">
        <dgm:presLayoutVars>
          <dgm:bulletEnabled val="1"/>
        </dgm:presLayoutVars>
      </dgm:prSet>
      <dgm:spPr/>
    </dgm:pt>
    <dgm:pt modelId="{D664DB2B-15C5-4642-97D2-C621361B1D5B}" type="pres">
      <dgm:prSet presAssocID="{C13EBA83-5DA0-4C76-A647-4E8D8EB64340}" presName="sibTrans" presStyleCnt="0"/>
      <dgm:spPr/>
    </dgm:pt>
    <dgm:pt modelId="{A8B3EDDC-E365-4D46-8783-A266E4427BC7}" type="pres">
      <dgm:prSet presAssocID="{F5B12BE7-8BAD-4E18-B77C-1907D4AABAC5}" presName="node" presStyleLbl="node1" presStyleIdx="5" presStyleCnt="10">
        <dgm:presLayoutVars>
          <dgm:bulletEnabled val="1"/>
        </dgm:presLayoutVars>
      </dgm:prSet>
      <dgm:spPr/>
    </dgm:pt>
    <dgm:pt modelId="{D6E59AA8-79C6-4C77-8845-F9AC65101AF1}" type="pres">
      <dgm:prSet presAssocID="{D52F8BF2-837B-4C56-A954-6DC2372690C8}" presName="sibTrans" presStyleCnt="0"/>
      <dgm:spPr/>
    </dgm:pt>
    <dgm:pt modelId="{019260AC-E4B9-47D2-A885-75C750F08786}" type="pres">
      <dgm:prSet presAssocID="{02442A4B-6123-4EC8-A009-1E91A9FF5342}" presName="node" presStyleLbl="node1" presStyleIdx="6" presStyleCnt="10">
        <dgm:presLayoutVars>
          <dgm:bulletEnabled val="1"/>
        </dgm:presLayoutVars>
      </dgm:prSet>
      <dgm:spPr/>
    </dgm:pt>
    <dgm:pt modelId="{6F1AC815-1E2E-443C-B905-7D35F50B2BD4}" type="pres">
      <dgm:prSet presAssocID="{A2A3986F-D694-4462-B627-89D1441E22F8}" presName="sibTrans" presStyleCnt="0"/>
      <dgm:spPr/>
    </dgm:pt>
    <dgm:pt modelId="{B923099B-56C4-4743-96E0-4F8F976AB1C9}" type="pres">
      <dgm:prSet presAssocID="{0BCD534B-815A-45F4-ABA2-EF8E083234C3}" presName="node" presStyleLbl="node1" presStyleIdx="7" presStyleCnt="10">
        <dgm:presLayoutVars>
          <dgm:bulletEnabled val="1"/>
        </dgm:presLayoutVars>
      </dgm:prSet>
      <dgm:spPr/>
    </dgm:pt>
    <dgm:pt modelId="{8164DEDC-8226-4679-A42A-32F0EC3430F5}" type="pres">
      <dgm:prSet presAssocID="{3E132EEE-8292-4E6D-934A-356A0767C7C3}" presName="sibTrans" presStyleCnt="0"/>
      <dgm:spPr/>
    </dgm:pt>
    <dgm:pt modelId="{9AADBC5F-01ED-4D9F-80B5-14BC98AD229F}" type="pres">
      <dgm:prSet presAssocID="{B035E2D2-CE3A-4784-AA34-11F98A5B1494}" presName="node" presStyleLbl="node1" presStyleIdx="8" presStyleCnt="10">
        <dgm:presLayoutVars>
          <dgm:bulletEnabled val="1"/>
        </dgm:presLayoutVars>
      </dgm:prSet>
      <dgm:spPr/>
    </dgm:pt>
    <dgm:pt modelId="{00DFC5CE-7D3A-4BEA-9EAA-C2DEF8B1E394}" type="pres">
      <dgm:prSet presAssocID="{C7CAE09C-D2B0-4B12-AADD-0255B72423D4}" presName="sibTrans" presStyleCnt="0"/>
      <dgm:spPr/>
    </dgm:pt>
    <dgm:pt modelId="{89852269-1636-47F0-B184-74445EF25013}" type="pres">
      <dgm:prSet presAssocID="{6C1C3C41-FFAA-4AF0-BE46-1D80F0EC25FE}" presName="node" presStyleLbl="node1" presStyleIdx="9" presStyleCnt="10">
        <dgm:presLayoutVars>
          <dgm:bulletEnabled val="1"/>
        </dgm:presLayoutVars>
      </dgm:prSet>
      <dgm:spPr/>
    </dgm:pt>
  </dgm:ptLst>
  <dgm:cxnLst>
    <dgm:cxn modelId="{1D294E34-1E51-4C55-8C47-5103434CC9C2}" type="presOf" srcId="{6C1C3C41-FFAA-4AF0-BE46-1D80F0EC25FE}" destId="{89852269-1636-47F0-B184-74445EF25013}" srcOrd="0" destOrd="0" presId="urn:microsoft.com/office/officeart/2005/8/layout/default"/>
    <dgm:cxn modelId="{504EE734-A2F1-4B36-96A6-30DC74CD4E91}" type="presOf" srcId="{F5B12BE7-8BAD-4E18-B77C-1907D4AABAC5}" destId="{A8B3EDDC-E365-4D46-8783-A266E4427BC7}" srcOrd="0" destOrd="0" presId="urn:microsoft.com/office/officeart/2005/8/layout/default"/>
    <dgm:cxn modelId="{7AA4EB63-315F-4D5D-A190-A57665A435A6}" srcId="{069ADE04-DF57-4F22-A887-E20759E24D6C}" destId="{AEA54D2B-329E-4BD9-9B6F-C6133C5CDC10}" srcOrd="0" destOrd="0" parTransId="{790693CF-054D-47E4-BF88-6085EA8FF4CC}" sibTransId="{6126ED7D-E93C-4323-A6F0-A04B5CE271B9}"/>
    <dgm:cxn modelId="{253E7364-0014-4B44-9AF8-51CEB70C1A6E}" srcId="{069ADE04-DF57-4F22-A887-E20759E24D6C}" destId="{71CCD3B5-BE1F-4ABB-B9C5-F4C3B811D35D}" srcOrd="1" destOrd="0" parTransId="{3FC0E1C2-7427-416A-A615-4A5ECEA89931}" sibTransId="{406D0F85-E991-41FD-A562-595DD6511A28}"/>
    <dgm:cxn modelId="{97FF9F45-A17A-45A0-AE9E-77D07BFDD16D}" type="presOf" srcId="{78A2196E-D711-48C8-89DB-B6C41BC75C82}" destId="{9EE682BC-84A4-424E-B551-25208D81FDEF}" srcOrd="0" destOrd="0" presId="urn:microsoft.com/office/officeart/2005/8/layout/default"/>
    <dgm:cxn modelId="{F0CBFC4F-0FA9-4393-A88B-41DC6D94DBAF}" type="presOf" srcId="{AEA54D2B-329E-4BD9-9B6F-C6133C5CDC10}" destId="{841F0DBA-C750-4521-9E9C-9C0D2E080ED0}" srcOrd="0" destOrd="0" presId="urn:microsoft.com/office/officeart/2005/8/layout/default"/>
    <dgm:cxn modelId="{BDA38678-FE41-4060-9264-CE215661C834}" type="presOf" srcId="{71CCD3B5-BE1F-4ABB-B9C5-F4C3B811D35D}" destId="{488EBF71-9388-4A98-BD56-B9BACFF29B91}" srcOrd="0" destOrd="0" presId="urn:microsoft.com/office/officeart/2005/8/layout/default"/>
    <dgm:cxn modelId="{99BD1B7D-2878-4536-AFC1-8A9D9A989DDC}" type="presOf" srcId="{FEBEAD4E-D85B-469D-A19D-BEEF68ED91F7}" destId="{A8C6C445-5243-4B7A-A15E-377686A9D1CC}" srcOrd="0" destOrd="0" presId="urn:microsoft.com/office/officeart/2005/8/layout/default"/>
    <dgm:cxn modelId="{D1731484-D58C-4EEF-BDCB-36FEDBE94BAB}" srcId="{069ADE04-DF57-4F22-A887-E20759E24D6C}" destId="{FEBEAD4E-D85B-469D-A19D-BEEF68ED91F7}" srcOrd="3" destOrd="0" parTransId="{906BFD75-F581-438A-B9DB-A2565653D6D7}" sibTransId="{FD2794E7-A975-4FFF-A999-18795C95ADB3}"/>
    <dgm:cxn modelId="{179F6D8C-183B-4B93-8B1C-8FFE2EA99E51}" srcId="{069ADE04-DF57-4F22-A887-E20759E24D6C}" destId="{F5B12BE7-8BAD-4E18-B77C-1907D4AABAC5}" srcOrd="5" destOrd="0" parTransId="{E45C24BF-99D5-4088-92A1-9E7B96CDE41A}" sibTransId="{D52F8BF2-837B-4C56-A954-6DC2372690C8}"/>
    <dgm:cxn modelId="{B1CDDB8F-9212-46CB-BC16-34C667BADF45}" srcId="{069ADE04-DF57-4F22-A887-E20759E24D6C}" destId="{0BCD534B-815A-45F4-ABA2-EF8E083234C3}" srcOrd="7" destOrd="0" parTransId="{DBE02C57-C7C8-43C9-9721-964207E546E3}" sibTransId="{3E132EEE-8292-4E6D-934A-356A0767C7C3}"/>
    <dgm:cxn modelId="{EF9BB8BD-73B0-454A-BB6B-6D75ABC35482}" srcId="{069ADE04-DF57-4F22-A887-E20759E24D6C}" destId="{6C1C3C41-FFAA-4AF0-BE46-1D80F0EC25FE}" srcOrd="9" destOrd="0" parTransId="{0D70B650-14D5-487F-B9C4-A5A77FD8B694}" sibTransId="{DD0AE9EE-7493-4AB4-A690-00D3E705D1CE}"/>
    <dgm:cxn modelId="{C81A28D1-350A-4EA1-B54D-99CD24D235C1}" srcId="{069ADE04-DF57-4F22-A887-E20759E24D6C}" destId="{9B015AC8-38D1-4588-8E27-5EC46B6398C2}" srcOrd="2" destOrd="0" parTransId="{09163271-BA83-42ED-8EC8-06118685E99C}" sibTransId="{EDA780C7-B324-4043-802A-6E4D9A91FA62}"/>
    <dgm:cxn modelId="{240E72D1-2C1D-41AA-96D5-656AF3D18048}" type="presOf" srcId="{069ADE04-DF57-4F22-A887-E20759E24D6C}" destId="{99DEEC3B-2DB1-4EF6-BA76-792083E49D62}" srcOrd="0" destOrd="0" presId="urn:microsoft.com/office/officeart/2005/8/layout/default"/>
    <dgm:cxn modelId="{F4445DD6-0DA5-40EA-A2E4-8B3B561C5DDD}" type="presOf" srcId="{0BCD534B-815A-45F4-ABA2-EF8E083234C3}" destId="{B923099B-56C4-4743-96E0-4F8F976AB1C9}" srcOrd="0" destOrd="0" presId="urn:microsoft.com/office/officeart/2005/8/layout/default"/>
    <dgm:cxn modelId="{A63772DF-023B-4E28-BFF9-418C6191D2D8}" type="presOf" srcId="{02442A4B-6123-4EC8-A009-1E91A9FF5342}" destId="{019260AC-E4B9-47D2-A885-75C750F08786}" srcOrd="0" destOrd="0" presId="urn:microsoft.com/office/officeart/2005/8/layout/default"/>
    <dgm:cxn modelId="{5B83E7DF-2263-4A5C-8687-94AFB28F6B2A}" type="presOf" srcId="{9B015AC8-38D1-4588-8E27-5EC46B6398C2}" destId="{7C77BFBC-B877-435C-BD62-B60670870014}" srcOrd="0" destOrd="0" presId="urn:microsoft.com/office/officeart/2005/8/layout/default"/>
    <dgm:cxn modelId="{8CC02DE5-5D5A-493D-A5A1-79445AC49904}" type="presOf" srcId="{B035E2D2-CE3A-4784-AA34-11F98A5B1494}" destId="{9AADBC5F-01ED-4D9F-80B5-14BC98AD229F}" srcOrd="0" destOrd="0" presId="urn:microsoft.com/office/officeart/2005/8/layout/default"/>
    <dgm:cxn modelId="{360791ED-2DE1-4F70-80E4-C68875457885}" srcId="{069ADE04-DF57-4F22-A887-E20759E24D6C}" destId="{02442A4B-6123-4EC8-A009-1E91A9FF5342}" srcOrd="6" destOrd="0" parTransId="{56EF98A0-ED40-4A4C-BBB4-E2FEB14AF029}" sibTransId="{A2A3986F-D694-4462-B627-89D1441E22F8}"/>
    <dgm:cxn modelId="{0AE7A0FB-06B9-4A67-ACC9-0D92377ABE08}" srcId="{069ADE04-DF57-4F22-A887-E20759E24D6C}" destId="{B035E2D2-CE3A-4784-AA34-11F98A5B1494}" srcOrd="8" destOrd="0" parTransId="{8593E489-E9F6-431F-8CBE-C443719A8DF3}" sibTransId="{C7CAE09C-D2B0-4B12-AADD-0255B72423D4}"/>
    <dgm:cxn modelId="{DC7B11FC-7F45-4E86-AA86-36EED15BDCC5}" srcId="{069ADE04-DF57-4F22-A887-E20759E24D6C}" destId="{78A2196E-D711-48C8-89DB-B6C41BC75C82}" srcOrd="4" destOrd="0" parTransId="{C0EE45A0-AC77-4F09-A749-C7B9F39D4030}" sibTransId="{C13EBA83-5DA0-4C76-A647-4E8D8EB64340}"/>
    <dgm:cxn modelId="{564A2195-F865-4086-8741-D7A2BCDDEB11}" type="presParOf" srcId="{99DEEC3B-2DB1-4EF6-BA76-792083E49D62}" destId="{841F0DBA-C750-4521-9E9C-9C0D2E080ED0}" srcOrd="0" destOrd="0" presId="urn:microsoft.com/office/officeart/2005/8/layout/default"/>
    <dgm:cxn modelId="{1CC88BD0-9BC6-456A-8D7D-B9493E29BA44}" type="presParOf" srcId="{99DEEC3B-2DB1-4EF6-BA76-792083E49D62}" destId="{9952AD5D-0CE5-4523-B2AF-AE6313C57E3F}" srcOrd="1" destOrd="0" presId="urn:microsoft.com/office/officeart/2005/8/layout/default"/>
    <dgm:cxn modelId="{E948906C-A361-41E8-9B43-82FEA2EE44F6}" type="presParOf" srcId="{99DEEC3B-2DB1-4EF6-BA76-792083E49D62}" destId="{488EBF71-9388-4A98-BD56-B9BACFF29B91}" srcOrd="2" destOrd="0" presId="urn:microsoft.com/office/officeart/2005/8/layout/default"/>
    <dgm:cxn modelId="{6EFADD75-A78C-4845-A7E3-8E302A37B9DC}" type="presParOf" srcId="{99DEEC3B-2DB1-4EF6-BA76-792083E49D62}" destId="{45A3BED8-7897-4C42-9D5F-A45E79C6556C}" srcOrd="3" destOrd="0" presId="urn:microsoft.com/office/officeart/2005/8/layout/default"/>
    <dgm:cxn modelId="{7E58E853-7DA5-4AE0-99D4-5CD7B1B55A4E}" type="presParOf" srcId="{99DEEC3B-2DB1-4EF6-BA76-792083E49D62}" destId="{7C77BFBC-B877-435C-BD62-B60670870014}" srcOrd="4" destOrd="0" presId="urn:microsoft.com/office/officeart/2005/8/layout/default"/>
    <dgm:cxn modelId="{2AF8819F-C80B-4561-8034-9D39AFED0022}" type="presParOf" srcId="{99DEEC3B-2DB1-4EF6-BA76-792083E49D62}" destId="{542DDEBD-1541-45D7-96DB-9C14BF17219D}" srcOrd="5" destOrd="0" presId="urn:microsoft.com/office/officeart/2005/8/layout/default"/>
    <dgm:cxn modelId="{E77DF187-BDCF-4FBD-8C9D-E40F9D038957}" type="presParOf" srcId="{99DEEC3B-2DB1-4EF6-BA76-792083E49D62}" destId="{A8C6C445-5243-4B7A-A15E-377686A9D1CC}" srcOrd="6" destOrd="0" presId="urn:microsoft.com/office/officeart/2005/8/layout/default"/>
    <dgm:cxn modelId="{335E7C41-49D3-4FD8-84E7-901681136941}" type="presParOf" srcId="{99DEEC3B-2DB1-4EF6-BA76-792083E49D62}" destId="{F33F5F6E-B7D2-416D-8B3D-E990898B53EA}" srcOrd="7" destOrd="0" presId="urn:microsoft.com/office/officeart/2005/8/layout/default"/>
    <dgm:cxn modelId="{45D89BE6-6187-4C35-99CE-867EEB8C7603}" type="presParOf" srcId="{99DEEC3B-2DB1-4EF6-BA76-792083E49D62}" destId="{9EE682BC-84A4-424E-B551-25208D81FDEF}" srcOrd="8" destOrd="0" presId="urn:microsoft.com/office/officeart/2005/8/layout/default"/>
    <dgm:cxn modelId="{5AF5A8BD-02A2-4CEF-8951-D0AD8C6C3139}" type="presParOf" srcId="{99DEEC3B-2DB1-4EF6-BA76-792083E49D62}" destId="{D664DB2B-15C5-4642-97D2-C621361B1D5B}" srcOrd="9" destOrd="0" presId="urn:microsoft.com/office/officeart/2005/8/layout/default"/>
    <dgm:cxn modelId="{1FC3B1F3-7FFE-4EC8-934C-376F39BE9881}" type="presParOf" srcId="{99DEEC3B-2DB1-4EF6-BA76-792083E49D62}" destId="{A8B3EDDC-E365-4D46-8783-A266E4427BC7}" srcOrd="10" destOrd="0" presId="urn:microsoft.com/office/officeart/2005/8/layout/default"/>
    <dgm:cxn modelId="{75A794B4-33F6-471B-AF04-DF98E2294D48}" type="presParOf" srcId="{99DEEC3B-2DB1-4EF6-BA76-792083E49D62}" destId="{D6E59AA8-79C6-4C77-8845-F9AC65101AF1}" srcOrd="11" destOrd="0" presId="urn:microsoft.com/office/officeart/2005/8/layout/default"/>
    <dgm:cxn modelId="{079FB7A1-3770-41D6-A215-BB34BEE4A9DD}" type="presParOf" srcId="{99DEEC3B-2DB1-4EF6-BA76-792083E49D62}" destId="{019260AC-E4B9-47D2-A885-75C750F08786}" srcOrd="12" destOrd="0" presId="urn:microsoft.com/office/officeart/2005/8/layout/default"/>
    <dgm:cxn modelId="{FA2AE7F4-B94F-4388-8D7F-4E692960CA43}" type="presParOf" srcId="{99DEEC3B-2DB1-4EF6-BA76-792083E49D62}" destId="{6F1AC815-1E2E-443C-B905-7D35F50B2BD4}" srcOrd="13" destOrd="0" presId="urn:microsoft.com/office/officeart/2005/8/layout/default"/>
    <dgm:cxn modelId="{02AC14AC-EDA5-4691-AC64-BE0B68C33230}" type="presParOf" srcId="{99DEEC3B-2DB1-4EF6-BA76-792083E49D62}" destId="{B923099B-56C4-4743-96E0-4F8F976AB1C9}" srcOrd="14" destOrd="0" presId="urn:microsoft.com/office/officeart/2005/8/layout/default"/>
    <dgm:cxn modelId="{245D2206-7C5D-4539-952B-7168E9A40896}" type="presParOf" srcId="{99DEEC3B-2DB1-4EF6-BA76-792083E49D62}" destId="{8164DEDC-8226-4679-A42A-32F0EC3430F5}" srcOrd="15" destOrd="0" presId="urn:microsoft.com/office/officeart/2005/8/layout/default"/>
    <dgm:cxn modelId="{9C6223A9-FD53-40ED-A96D-B85BEB9EA1B9}" type="presParOf" srcId="{99DEEC3B-2DB1-4EF6-BA76-792083E49D62}" destId="{9AADBC5F-01ED-4D9F-80B5-14BC98AD229F}" srcOrd="16" destOrd="0" presId="urn:microsoft.com/office/officeart/2005/8/layout/default"/>
    <dgm:cxn modelId="{1CCD3468-8640-43DA-A180-0DE07BC7D5C0}" type="presParOf" srcId="{99DEEC3B-2DB1-4EF6-BA76-792083E49D62}" destId="{00DFC5CE-7D3A-4BEA-9EAA-C2DEF8B1E394}" srcOrd="17" destOrd="0" presId="urn:microsoft.com/office/officeart/2005/8/layout/default"/>
    <dgm:cxn modelId="{E42DA742-B464-4409-A4E8-D5C9900056D8}" type="presParOf" srcId="{99DEEC3B-2DB1-4EF6-BA76-792083E49D62}" destId="{89852269-1636-47F0-B184-74445EF25013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9DAAC8-5DED-47E7-B872-232027A67DF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D275A62-70D9-4E5A-A8DF-75B5AAF43F01}">
      <dgm:prSet/>
      <dgm:spPr/>
      <dgm:t>
        <a:bodyPr/>
        <a:lstStyle/>
        <a:p>
          <a:r>
            <a:rPr lang="en-GB" b="1"/>
            <a:t>Communication &amp; Language priority</a:t>
          </a:r>
          <a:r>
            <a:rPr lang="en-GB"/>
            <a:t> (rich talk, vocabulary, interactions) </a:t>
          </a:r>
          <a:endParaRPr lang="en-US"/>
        </a:p>
      </dgm:t>
    </dgm:pt>
    <dgm:pt modelId="{AAD99BA0-7BDF-451E-858C-0465ADB8EC4C}" type="parTrans" cxnId="{5A113D09-1B22-4EF0-B01E-8798CBBB4A49}">
      <dgm:prSet/>
      <dgm:spPr/>
      <dgm:t>
        <a:bodyPr/>
        <a:lstStyle/>
        <a:p>
          <a:endParaRPr lang="en-US"/>
        </a:p>
      </dgm:t>
    </dgm:pt>
    <dgm:pt modelId="{AE6437F3-5FF0-48DC-BE76-F568FCE470FE}" type="sibTrans" cxnId="{5A113D09-1B22-4EF0-B01E-8798CBBB4A49}">
      <dgm:prSet/>
      <dgm:spPr/>
      <dgm:t>
        <a:bodyPr/>
        <a:lstStyle/>
        <a:p>
          <a:endParaRPr lang="en-US"/>
        </a:p>
      </dgm:t>
    </dgm:pt>
    <dgm:pt modelId="{23E9A134-A7C7-4B79-B19B-C42BD5FA8535}">
      <dgm:prSet/>
      <dgm:spPr/>
      <dgm:t>
        <a:bodyPr/>
        <a:lstStyle/>
        <a:p>
          <a:r>
            <a:rPr lang="en-GB" b="1"/>
            <a:t>High-quality adult–child interactions</a:t>
          </a:r>
          <a:r>
            <a:rPr lang="en-GB"/>
            <a:t> (modelling, questioning, extending thinking) </a:t>
          </a:r>
          <a:endParaRPr lang="en-US"/>
        </a:p>
      </dgm:t>
    </dgm:pt>
    <dgm:pt modelId="{C74B3229-E93E-44BA-90A0-486AAC2C0002}" type="parTrans" cxnId="{C72BD47A-DCCD-40AD-8572-92251305BAB7}">
      <dgm:prSet/>
      <dgm:spPr/>
      <dgm:t>
        <a:bodyPr/>
        <a:lstStyle/>
        <a:p>
          <a:endParaRPr lang="en-US"/>
        </a:p>
      </dgm:t>
    </dgm:pt>
    <dgm:pt modelId="{A7CCD2D7-A64C-4154-B7C2-0815B8489656}" type="sibTrans" cxnId="{C72BD47A-DCCD-40AD-8572-92251305BAB7}">
      <dgm:prSet/>
      <dgm:spPr/>
      <dgm:t>
        <a:bodyPr/>
        <a:lstStyle/>
        <a:p>
          <a:endParaRPr lang="en-US"/>
        </a:p>
      </dgm:t>
    </dgm:pt>
    <dgm:pt modelId="{7B9A7451-4E7D-4B0E-BF8E-BC3CB8AF49DA}">
      <dgm:prSet/>
      <dgm:spPr/>
      <dgm:t>
        <a:bodyPr/>
        <a:lstStyle/>
        <a:p>
          <a:r>
            <a:rPr lang="en-GB" b="1"/>
            <a:t>Well-sequenced curriculum</a:t>
          </a:r>
          <a:r>
            <a:rPr lang="en-GB"/>
            <a:t> (clear progression from starting points) </a:t>
          </a:r>
          <a:endParaRPr lang="en-US"/>
        </a:p>
      </dgm:t>
    </dgm:pt>
    <dgm:pt modelId="{ABD76080-103B-472C-B905-66DEE023402F}" type="parTrans" cxnId="{7D0118E4-BBDE-483B-AF55-859990F106E7}">
      <dgm:prSet/>
      <dgm:spPr/>
      <dgm:t>
        <a:bodyPr/>
        <a:lstStyle/>
        <a:p>
          <a:endParaRPr lang="en-US"/>
        </a:p>
      </dgm:t>
    </dgm:pt>
    <dgm:pt modelId="{6C507D2A-54F1-47BF-BCCE-547C6B641252}" type="sibTrans" cxnId="{7D0118E4-BBDE-483B-AF55-859990F106E7}">
      <dgm:prSet/>
      <dgm:spPr/>
      <dgm:t>
        <a:bodyPr/>
        <a:lstStyle/>
        <a:p>
          <a:endParaRPr lang="en-US"/>
        </a:p>
      </dgm:t>
    </dgm:pt>
    <dgm:pt modelId="{B90955F9-7331-4890-95E3-5D8423CBBC40}">
      <dgm:prSet/>
      <dgm:spPr/>
      <dgm:t>
        <a:bodyPr/>
        <a:lstStyle/>
        <a:p>
          <a:r>
            <a:rPr lang="en-GB" b="1"/>
            <a:t>Secure early literacy &amp; maths foundations</a:t>
          </a:r>
          <a:r>
            <a:rPr lang="en-GB"/>
            <a:t> (phonics, number sense) </a:t>
          </a:r>
          <a:endParaRPr lang="en-US"/>
        </a:p>
      </dgm:t>
    </dgm:pt>
    <dgm:pt modelId="{43FEFE91-D74E-4B92-990A-5B3E43A3ED16}" type="parTrans" cxnId="{1A02DF88-7C52-4E97-87ED-FF7B123983A8}">
      <dgm:prSet/>
      <dgm:spPr/>
      <dgm:t>
        <a:bodyPr/>
        <a:lstStyle/>
        <a:p>
          <a:endParaRPr lang="en-US"/>
        </a:p>
      </dgm:t>
    </dgm:pt>
    <dgm:pt modelId="{89B5D2D2-C45A-4E01-8ED5-2B6424692E20}" type="sibTrans" cxnId="{1A02DF88-7C52-4E97-87ED-FF7B123983A8}">
      <dgm:prSet/>
      <dgm:spPr/>
      <dgm:t>
        <a:bodyPr/>
        <a:lstStyle/>
        <a:p>
          <a:endParaRPr lang="en-US"/>
        </a:p>
      </dgm:t>
    </dgm:pt>
    <dgm:pt modelId="{3EEB5A73-1CEE-4FB6-9470-0D3CA8EAC739}">
      <dgm:prSet/>
      <dgm:spPr/>
      <dgm:t>
        <a:bodyPr/>
        <a:lstStyle/>
        <a:p>
          <a:r>
            <a:rPr lang="en-GB" b="1"/>
            <a:t>Assessment used effectively</a:t>
          </a:r>
          <a:r>
            <a:rPr lang="en-GB"/>
            <a:t> (inform teaching, not excessive) </a:t>
          </a:r>
          <a:endParaRPr lang="en-US"/>
        </a:p>
      </dgm:t>
    </dgm:pt>
    <dgm:pt modelId="{D9D12845-12FC-4DE0-ABFF-096311ECBE12}" type="parTrans" cxnId="{7A0315D3-B11B-4E75-8209-1326A0855E01}">
      <dgm:prSet/>
      <dgm:spPr/>
      <dgm:t>
        <a:bodyPr/>
        <a:lstStyle/>
        <a:p>
          <a:endParaRPr lang="en-US"/>
        </a:p>
      </dgm:t>
    </dgm:pt>
    <dgm:pt modelId="{6EF38715-1D61-494A-9D66-2EE64A927370}" type="sibTrans" cxnId="{7A0315D3-B11B-4E75-8209-1326A0855E01}">
      <dgm:prSet/>
      <dgm:spPr/>
      <dgm:t>
        <a:bodyPr/>
        <a:lstStyle/>
        <a:p>
          <a:endParaRPr lang="en-US"/>
        </a:p>
      </dgm:t>
    </dgm:pt>
    <dgm:pt modelId="{380712C2-C629-42B9-9D16-72212B2C627C}">
      <dgm:prSet/>
      <dgm:spPr/>
      <dgm:t>
        <a:bodyPr/>
        <a:lstStyle/>
        <a:p>
          <a:r>
            <a:rPr lang="en-GB" b="1"/>
            <a:t>Early identification of SEND</a:t>
          </a:r>
          <a:r>
            <a:rPr lang="en-GB"/>
            <a:t> and timely support </a:t>
          </a:r>
          <a:endParaRPr lang="en-US"/>
        </a:p>
      </dgm:t>
    </dgm:pt>
    <dgm:pt modelId="{15D08D7D-B3F4-43A6-9135-3C9A3A2E485A}" type="parTrans" cxnId="{1C2BB1FA-58A9-4864-AC7B-AE29CCB5C7FE}">
      <dgm:prSet/>
      <dgm:spPr/>
      <dgm:t>
        <a:bodyPr/>
        <a:lstStyle/>
        <a:p>
          <a:endParaRPr lang="en-US"/>
        </a:p>
      </dgm:t>
    </dgm:pt>
    <dgm:pt modelId="{C291D7B4-0FA0-4672-870D-B3151B85464D}" type="sibTrans" cxnId="{1C2BB1FA-58A9-4864-AC7B-AE29CCB5C7FE}">
      <dgm:prSet/>
      <dgm:spPr/>
      <dgm:t>
        <a:bodyPr/>
        <a:lstStyle/>
        <a:p>
          <a:endParaRPr lang="en-US"/>
        </a:p>
      </dgm:t>
    </dgm:pt>
    <dgm:pt modelId="{200E999F-F21C-4821-A035-E2170CDCF4BF}">
      <dgm:prSet/>
      <dgm:spPr/>
      <dgm:t>
        <a:bodyPr/>
        <a:lstStyle/>
        <a:p>
          <a:r>
            <a:rPr lang="en-GB" b="1"/>
            <a:t>Language-rich environment</a:t>
          </a:r>
          <a:r>
            <a:rPr lang="en-GB"/>
            <a:t> (stories, songs, meaningful talk) </a:t>
          </a:r>
          <a:endParaRPr lang="en-US"/>
        </a:p>
      </dgm:t>
    </dgm:pt>
    <dgm:pt modelId="{CA684323-6EB4-4D8F-83B0-F03F1A98B21B}" type="parTrans" cxnId="{54A88BBF-91B9-4E8B-9DCC-D9AB6A9204AE}">
      <dgm:prSet/>
      <dgm:spPr/>
      <dgm:t>
        <a:bodyPr/>
        <a:lstStyle/>
        <a:p>
          <a:endParaRPr lang="en-US"/>
        </a:p>
      </dgm:t>
    </dgm:pt>
    <dgm:pt modelId="{52506389-F0DE-45AB-8595-D2B972EDE24C}" type="sibTrans" cxnId="{54A88BBF-91B9-4E8B-9DCC-D9AB6A9204AE}">
      <dgm:prSet/>
      <dgm:spPr/>
      <dgm:t>
        <a:bodyPr/>
        <a:lstStyle/>
        <a:p>
          <a:endParaRPr lang="en-US"/>
        </a:p>
      </dgm:t>
    </dgm:pt>
    <dgm:pt modelId="{849CE0CE-E5E3-4B46-8731-FDE29FCE6D5A}">
      <dgm:prSet/>
      <dgm:spPr/>
      <dgm:t>
        <a:bodyPr/>
        <a:lstStyle/>
        <a:p>
          <a:r>
            <a:rPr lang="en-GB" b="1"/>
            <a:t>Focus on independence &amp; self-regulation</a:t>
          </a:r>
          <a:r>
            <a:rPr lang="en-GB"/>
            <a:t> </a:t>
          </a:r>
          <a:endParaRPr lang="en-US"/>
        </a:p>
      </dgm:t>
    </dgm:pt>
    <dgm:pt modelId="{6AA25480-F5B5-48EA-934E-CE8F022B0969}" type="parTrans" cxnId="{51D5AB67-4B0F-4CC7-B343-F3D919203ACA}">
      <dgm:prSet/>
      <dgm:spPr/>
      <dgm:t>
        <a:bodyPr/>
        <a:lstStyle/>
        <a:p>
          <a:endParaRPr lang="en-US"/>
        </a:p>
      </dgm:t>
    </dgm:pt>
    <dgm:pt modelId="{79B648B1-1073-45CD-86B7-BD37B14C6F38}" type="sibTrans" cxnId="{51D5AB67-4B0F-4CC7-B343-F3D919203ACA}">
      <dgm:prSet/>
      <dgm:spPr/>
      <dgm:t>
        <a:bodyPr/>
        <a:lstStyle/>
        <a:p>
          <a:endParaRPr lang="en-US"/>
        </a:p>
      </dgm:t>
    </dgm:pt>
    <dgm:pt modelId="{50B5E255-334C-414C-9B09-928A5C17872E}">
      <dgm:prSet/>
      <dgm:spPr/>
      <dgm:t>
        <a:bodyPr/>
        <a:lstStyle/>
        <a:p>
          <a:r>
            <a:rPr lang="en-GB" b="1"/>
            <a:t>Strong routines &amp; behaviour expectations</a:t>
          </a:r>
          <a:r>
            <a:rPr lang="en-GB"/>
            <a:t> </a:t>
          </a:r>
          <a:endParaRPr lang="en-US"/>
        </a:p>
      </dgm:t>
    </dgm:pt>
    <dgm:pt modelId="{072721C0-37AE-41EC-8E74-2B4608528BB1}" type="parTrans" cxnId="{2D891D0A-13B3-45E1-A854-FAD4B8989167}">
      <dgm:prSet/>
      <dgm:spPr/>
      <dgm:t>
        <a:bodyPr/>
        <a:lstStyle/>
        <a:p>
          <a:endParaRPr lang="en-US"/>
        </a:p>
      </dgm:t>
    </dgm:pt>
    <dgm:pt modelId="{DBEDD84F-94DF-47E5-9E30-CDE1183D1CD9}" type="sibTrans" cxnId="{2D891D0A-13B3-45E1-A854-FAD4B8989167}">
      <dgm:prSet/>
      <dgm:spPr/>
      <dgm:t>
        <a:bodyPr/>
        <a:lstStyle/>
        <a:p>
          <a:endParaRPr lang="en-US"/>
        </a:p>
      </dgm:t>
    </dgm:pt>
    <dgm:pt modelId="{0EB6AB51-5CD9-4AE6-B1A3-30EE01F1D573}">
      <dgm:prSet/>
      <dgm:spPr/>
      <dgm:t>
        <a:bodyPr/>
        <a:lstStyle/>
        <a:p>
          <a:r>
            <a:rPr lang="en-GB" b="1"/>
            <a:t>Partnership with parents/carers</a:t>
          </a:r>
          <a:r>
            <a:rPr lang="en-GB"/>
            <a:t> </a:t>
          </a:r>
          <a:endParaRPr lang="en-US"/>
        </a:p>
      </dgm:t>
    </dgm:pt>
    <dgm:pt modelId="{2822F7A7-0742-40D3-8F91-DC0E8C140564}" type="parTrans" cxnId="{D28619A6-78B5-4A4A-80DE-01AFF90FF412}">
      <dgm:prSet/>
      <dgm:spPr/>
      <dgm:t>
        <a:bodyPr/>
        <a:lstStyle/>
        <a:p>
          <a:endParaRPr lang="en-US"/>
        </a:p>
      </dgm:t>
    </dgm:pt>
    <dgm:pt modelId="{8842965A-42AC-458A-B4C0-97138ACB7353}" type="sibTrans" cxnId="{D28619A6-78B5-4A4A-80DE-01AFF90FF412}">
      <dgm:prSet/>
      <dgm:spPr/>
      <dgm:t>
        <a:bodyPr/>
        <a:lstStyle/>
        <a:p>
          <a:endParaRPr lang="en-US"/>
        </a:p>
      </dgm:t>
    </dgm:pt>
    <dgm:pt modelId="{F0DEFDB0-66CA-4243-86EB-88007887CC6C}">
      <dgm:prSet/>
      <dgm:spPr/>
      <dgm:t>
        <a:bodyPr/>
        <a:lstStyle/>
        <a:p>
          <a:r>
            <a:rPr lang="en-GB" b="1"/>
            <a:t>→ Builds readiness for Year 1 and beyond</a:t>
          </a:r>
          <a:endParaRPr lang="en-US"/>
        </a:p>
      </dgm:t>
    </dgm:pt>
    <dgm:pt modelId="{04992BD3-3461-4BD4-9122-EF994E7F1A32}" type="parTrans" cxnId="{F2104433-E7EF-49BD-AD0D-22C97DEE4752}">
      <dgm:prSet/>
      <dgm:spPr/>
      <dgm:t>
        <a:bodyPr/>
        <a:lstStyle/>
        <a:p>
          <a:endParaRPr lang="en-US"/>
        </a:p>
      </dgm:t>
    </dgm:pt>
    <dgm:pt modelId="{6D1E5ACF-65DF-4110-84B1-0AB4BBFB41F0}" type="sibTrans" cxnId="{F2104433-E7EF-49BD-AD0D-22C97DEE4752}">
      <dgm:prSet/>
      <dgm:spPr/>
      <dgm:t>
        <a:bodyPr/>
        <a:lstStyle/>
        <a:p>
          <a:endParaRPr lang="en-US"/>
        </a:p>
      </dgm:t>
    </dgm:pt>
    <dgm:pt modelId="{AB27651A-B8D7-4C8D-8B41-18C38AB6BFAD}" type="pres">
      <dgm:prSet presAssocID="{9B9DAAC8-5DED-47E7-B872-232027A67DF6}" presName="diagram" presStyleCnt="0">
        <dgm:presLayoutVars>
          <dgm:dir/>
          <dgm:resizeHandles val="exact"/>
        </dgm:presLayoutVars>
      </dgm:prSet>
      <dgm:spPr/>
    </dgm:pt>
    <dgm:pt modelId="{1D18BD95-6E82-4B31-8B51-B3C18DD589D7}" type="pres">
      <dgm:prSet presAssocID="{AD275A62-70D9-4E5A-A8DF-75B5AAF43F01}" presName="node" presStyleLbl="node1" presStyleIdx="0" presStyleCnt="11">
        <dgm:presLayoutVars>
          <dgm:bulletEnabled val="1"/>
        </dgm:presLayoutVars>
      </dgm:prSet>
      <dgm:spPr/>
    </dgm:pt>
    <dgm:pt modelId="{EE560307-CFD3-46CB-9E33-9BF59E139D3A}" type="pres">
      <dgm:prSet presAssocID="{AE6437F3-5FF0-48DC-BE76-F568FCE470FE}" presName="sibTrans" presStyleCnt="0"/>
      <dgm:spPr/>
    </dgm:pt>
    <dgm:pt modelId="{4D5208A0-1B10-479A-8A22-D4944C17FBE5}" type="pres">
      <dgm:prSet presAssocID="{23E9A134-A7C7-4B79-B19B-C42BD5FA8535}" presName="node" presStyleLbl="node1" presStyleIdx="1" presStyleCnt="11">
        <dgm:presLayoutVars>
          <dgm:bulletEnabled val="1"/>
        </dgm:presLayoutVars>
      </dgm:prSet>
      <dgm:spPr/>
    </dgm:pt>
    <dgm:pt modelId="{31B6B31C-B5BF-43C3-9009-D8849FF669A3}" type="pres">
      <dgm:prSet presAssocID="{A7CCD2D7-A64C-4154-B7C2-0815B8489656}" presName="sibTrans" presStyleCnt="0"/>
      <dgm:spPr/>
    </dgm:pt>
    <dgm:pt modelId="{D2FC7DFC-1318-4C5E-8855-965F3980B3D3}" type="pres">
      <dgm:prSet presAssocID="{7B9A7451-4E7D-4B0E-BF8E-BC3CB8AF49DA}" presName="node" presStyleLbl="node1" presStyleIdx="2" presStyleCnt="11">
        <dgm:presLayoutVars>
          <dgm:bulletEnabled val="1"/>
        </dgm:presLayoutVars>
      </dgm:prSet>
      <dgm:spPr/>
    </dgm:pt>
    <dgm:pt modelId="{D2B27646-9D68-4743-942E-1B73FFAE9746}" type="pres">
      <dgm:prSet presAssocID="{6C507D2A-54F1-47BF-BCCE-547C6B641252}" presName="sibTrans" presStyleCnt="0"/>
      <dgm:spPr/>
    </dgm:pt>
    <dgm:pt modelId="{105C7EE1-DF92-4A00-9611-71C65865B2E2}" type="pres">
      <dgm:prSet presAssocID="{B90955F9-7331-4890-95E3-5D8423CBBC40}" presName="node" presStyleLbl="node1" presStyleIdx="3" presStyleCnt="11">
        <dgm:presLayoutVars>
          <dgm:bulletEnabled val="1"/>
        </dgm:presLayoutVars>
      </dgm:prSet>
      <dgm:spPr/>
    </dgm:pt>
    <dgm:pt modelId="{02ADA436-5608-453B-9E44-84F41D50A4DE}" type="pres">
      <dgm:prSet presAssocID="{89B5D2D2-C45A-4E01-8ED5-2B6424692E20}" presName="sibTrans" presStyleCnt="0"/>
      <dgm:spPr/>
    </dgm:pt>
    <dgm:pt modelId="{E684D6A8-230A-4E2A-B54A-CF2ED3EC4757}" type="pres">
      <dgm:prSet presAssocID="{3EEB5A73-1CEE-4FB6-9470-0D3CA8EAC739}" presName="node" presStyleLbl="node1" presStyleIdx="4" presStyleCnt="11">
        <dgm:presLayoutVars>
          <dgm:bulletEnabled val="1"/>
        </dgm:presLayoutVars>
      </dgm:prSet>
      <dgm:spPr/>
    </dgm:pt>
    <dgm:pt modelId="{ECF47D7D-D9CB-46FD-B9BF-72DC4C22C76D}" type="pres">
      <dgm:prSet presAssocID="{6EF38715-1D61-494A-9D66-2EE64A927370}" presName="sibTrans" presStyleCnt="0"/>
      <dgm:spPr/>
    </dgm:pt>
    <dgm:pt modelId="{B5A64C33-224E-46F3-85DF-C21330C61FA1}" type="pres">
      <dgm:prSet presAssocID="{380712C2-C629-42B9-9D16-72212B2C627C}" presName="node" presStyleLbl="node1" presStyleIdx="5" presStyleCnt="11">
        <dgm:presLayoutVars>
          <dgm:bulletEnabled val="1"/>
        </dgm:presLayoutVars>
      </dgm:prSet>
      <dgm:spPr/>
    </dgm:pt>
    <dgm:pt modelId="{C1122815-1AD4-47CD-9D6B-4EAF613DC740}" type="pres">
      <dgm:prSet presAssocID="{C291D7B4-0FA0-4672-870D-B3151B85464D}" presName="sibTrans" presStyleCnt="0"/>
      <dgm:spPr/>
    </dgm:pt>
    <dgm:pt modelId="{C78D382A-C1F4-4D2C-9D1E-DC3A95B4D34B}" type="pres">
      <dgm:prSet presAssocID="{200E999F-F21C-4821-A035-E2170CDCF4BF}" presName="node" presStyleLbl="node1" presStyleIdx="6" presStyleCnt="11">
        <dgm:presLayoutVars>
          <dgm:bulletEnabled val="1"/>
        </dgm:presLayoutVars>
      </dgm:prSet>
      <dgm:spPr/>
    </dgm:pt>
    <dgm:pt modelId="{23AC95E9-6B2F-4968-BF72-52A92EB60825}" type="pres">
      <dgm:prSet presAssocID="{52506389-F0DE-45AB-8595-D2B972EDE24C}" presName="sibTrans" presStyleCnt="0"/>
      <dgm:spPr/>
    </dgm:pt>
    <dgm:pt modelId="{962BD61D-A834-4AF8-B5FC-08F32170C4F4}" type="pres">
      <dgm:prSet presAssocID="{849CE0CE-E5E3-4B46-8731-FDE29FCE6D5A}" presName="node" presStyleLbl="node1" presStyleIdx="7" presStyleCnt="11">
        <dgm:presLayoutVars>
          <dgm:bulletEnabled val="1"/>
        </dgm:presLayoutVars>
      </dgm:prSet>
      <dgm:spPr/>
    </dgm:pt>
    <dgm:pt modelId="{35FE1EE4-C43F-46FA-8DDF-76F4F63DF4F5}" type="pres">
      <dgm:prSet presAssocID="{79B648B1-1073-45CD-86B7-BD37B14C6F38}" presName="sibTrans" presStyleCnt="0"/>
      <dgm:spPr/>
    </dgm:pt>
    <dgm:pt modelId="{6F55D181-944F-4967-BB9E-84E249F9A0B0}" type="pres">
      <dgm:prSet presAssocID="{50B5E255-334C-414C-9B09-928A5C17872E}" presName="node" presStyleLbl="node1" presStyleIdx="8" presStyleCnt="11">
        <dgm:presLayoutVars>
          <dgm:bulletEnabled val="1"/>
        </dgm:presLayoutVars>
      </dgm:prSet>
      <dgm:spPr/>
    </dgm:pt>
    <dgm:pt modelId="{A9241D22-AB05-4084-A4B1-A6EA5410FBAD}" type="pres">
      <dgm:prSet presAssocID="{DBEDD84F-94DF-47E5-9E30-CDE1183D1CD9}" presName="sibTrans" presStyleCnt="0"/>
      <dgm:spPr/>
    </dgm:pt>
    <dgm:pt modelId="{06AE13B0-5912-418E-BB3E-C453FD496438}" type="pres">
      <dgm:prSet presAssocID="{0EB6AB51-5CD9-4AE6-B1A3-30EE01F1D573}" presName="node" presStyleLbl="node1" presStyleIdx="9" presStyleCnt="11">
        <dgm:presLayoutVars>
          <dgm:bulletEnabled val="1"/>
        </dgm:presLayoutVars>
      </dgm:prSet>
      <dgm:spPr/>
    </dgm:pt>
    <dgm:pt modelId="{15A46C56-04E2-4ADA-9EAB-C319E97C1EAF}" type="pres">
      <dgm:prSet presAssocID="{8842965A-42AC-458A-B4C0-97138ACB7353}" presName="sibTrans" presStyleCnt="0"/>
      <dgm:spPr/>
    </dgm:pt>
    <dgm:pt modelId="{9963561D-F805-4081-8EA0-66E088988072}" type="pres">
      <dgm:prSet presAssocID="{F0DEFDB0-66CA-4243-86EB-88007887CC6C}" presName="node" presStyleLbl="node1" presStyleIdx="10" presStyleCnt="11">
        <dgm:presLayoutVars>
          <dgm:bulletEnabled val="1"/>
        </dgm:presLayoutVars>
      </dgm:prSet>
      <dgm:spPr/>
    </dgm:pt>
  </dgm:ptLst>
  <dgm:cxnLst>
    <dgm:cxn modelId="{5A113D09-1B22-4EF0-B01E-8798CBBB4A49}" srcId="{9B9DAAC8-5DED-47E7-B872-232027A67DF6}" destId="{AD275A62-70D9-4E5A-A8DF-75B5AAF43F01}" srcOrd="0" destOrd="0" parTransId="{AAD99BA0-7BDF-451E-858C-0465ADB8EC4C}" sibTransId="{AE6437F3-5FF0-48DC-BE76-F568FCE470FE}"/>
    <dgm:cxn modelId="{2D891D0A-13B3-45E1-A854-FAD4B8989167}" srcId="{9B9DAAC8-5DED-47E7-B872-232027A67DF6}" destId="{50B5E255-334C-414C-9B09-928A5C17872E}" srcOrd="8" destOrd="0" parTransId="{072721C0-37AE-41EC-8E74-2B4608528BB1}" sibTransId="{DBEDD84F-94DF-47E5-9E30-CDE1183D1CD9}"/>
    <dgm:cxn modelId="{DD599F11-5A9E-41FC-A45B-6B7DC4BF1C7C}" type="presOf" srcId="{23E9A134-A7C7-4B79-B19B-C42BD5FA8535}" destId="{4D5208A0-1B10-479A-8A22-D4944C17FBE5}" srcOrd="0" destOrd="0" presId="urn:microsoft.com/office/officeart/2005/8/layout/default"/>
    <dgm:cxn modelId="{8636C619-B227-4ECF-9CCF-39672B264E21}" type="presOf" srcId="{50B5E255-334C-414C-9B09-928A5C17872E}" destId="{6F55D181-944F-4967-BB9E-84E249F9A0B0}" srcOrd="0" destOrd="0" presId="urn:microsoft.com/office/officeart/2005/8/layout/default"/>
    <dgm:cxn modelId="{66E28F30-9DC4-4FC0-97FF-0E15BC8ED459}" type="presOf" srcId="{7B9A7451-4E7D-4B0E-BF8E-BC3CB8AF49DA}" destId="{D2FC7DFC-1318-4C5E-8855-965F3980B3D3}" srcOrd="0" destOrd="0" presId="urn:microsoft.com/office/officeart/2005/8/layout/default"/>
    <dgm:cxn modelId="{F2104433-E7EF-49BD-AD0D-22C97DEE4752}" srcId="{9B9DAAC8-5DED-47E7-B872-232027A67DF6}" destId="{F0DEFDB0-66CA-4243-86EB-88007887CC6C}" srcOrd="10" destOrd="0" parTransId="{04992BD3-3461-4BD4-9122-EF994E7F1A32}" sibTransId="{6D1E5ACF-65DF-4110-84B1-0AB4BBFB41F0}"/>
    <dgm:cxn modelId="{51D5AB67-4B0F-4CC7-B343-F3D919203ACA}" srcId="{9B9DAAC8-5DED-47E7-B872-232027A67DF6}" destId="{849CE0CE-E5E3-4B46-8731-FDE29FCE6D5A}" srcOrd="7" destOrd="0" parTransId="{6AA25480-F5B5-48EA-934E-CE8F022B0969}" sibTransId="{79B648B1-1073-45CD-86B7-BD37B14C6F38}"/>
    <dgm:cxn modelId="{0A4EC579-61CC-4818-B79A-8FF3FA1DC22A}" type="presOf" srcId="{200E999F-F21C-4821-A035-E2170CDCF4BF}" destId="{C78D382A-C1F4-4D2C-9D1E-DC3A95B4D34B}" srcOrd="0" destOrd="0" presId="urn:microsoft.com/office/officeart/2005/8/layout/default"/>
    <dgm:cxn modelId="{C72BD47A-DCCD-40AD-8572-92251305BAB7}" srcId="{9B9DAAC8-5DED-47E7-B872-232027A67DF6}" destId="{23E9A134-A7C7-4B79-B19B-C42BD5FA8535}" srcOrd="1" destOrd="0" parTransId="{C74B3229-E93E-44BA-90A0-486AAC2C0002}" sibTransId="{A7CCD2D7-A64C-4154-B7C2-0815B8489656}"/>
    <dgm:cxn modelId="{D61A7D7B-B106-40A7-9681-6C4493DC80B2}" type="presOf" srcId="{849CE0CE-E5E3-4B46-8731-FDE29FCE6D5A}" destId="{962BD61D-A834-4AF8-B5FC-08F32170C4F4}" srcOrd="0" destOrd="0" presId="urn:microsoft.com/office/officeart/2005/8/layout/default"/>
    <dgm:cxn modelId="{EE73FC7F-6EF0-40B8-BBC9-E52357FDB4EA}" type="presOf" srcId="{3EEB5A73-1CEE-4FB6-9470-0D3CA8EAC739}" destId="{E684D6A8-230A-4E2A-B54A-CF2ED3EC4757}" srcOrd="0" destOrd="0" presId="urn:microsoft.com/office/officeart/2005/8/layout/default"/>
    <dgm:cxn modelId="{24753B82-04C3-4E70-808E-7243391B3439}" type="presOf" srcId="{AD275A62-70D9-4E5A-A8DF-75B5AAF43F01}" destId="{1D18BD95-6E82-4B31-8B51-B3C18DD589D7}" srcOrd="0" destOrd="0" presId="urn:microsoft.com/office/officeart/2005/8/layout/default"/>
    <dgm:cxn modelId="{1A02DF88-7C52-4E97-87ED-FF7B123983A8}" srcId="{9B9DAAC8-5DED-47E7-B872-232027A67DF6}" destId="{B90955F9-7331-4890-95E3-5D8423CBBC40}" srcOrd="3" destOrd="0" parTransId="{43FEFE91-D74E-4B92-990A-5B3E43A3ED16}" sibTransId="{89B5D2D2-C45A-4E01-8ED5-2B6424692E20}"/>
    <dgm:cxn modelId="{5A6C8E98-A366-43BE-A9F8-0DD58DABBC75}" type="presOf" srcId="{F0DEFDB0-66CA-4243-86EB-88007887CC6C}" destId="{9963561D-F805-4081-8EA0-66E088988072}" srcOrd="0" destOrd="0" presId="urn:microsoft.com/office/officeart/2005/8/layout/default"/>
    <dgm:cxn modelId="{D28619A6-78B5-4A4A-80DE-01AFF90FF412}" srcId="{9B9DAAC8-5DED-47E7-B872-232027A67DF6}" destId="{0EB6AB51-5CD9-4AE6-B1A3-30EE01F1D573}" srcOrd="9" destOrd="0" parTransId="{2822F7A7-0742-40D3-8F91-DC0E8C140564}" sibTransId="{8842965A-42AC-458A-B4C0-97138ACB7353}"/>
    <dgm:cxn modelId="{3B4E04A7-7C76-471A-9B4A-11D69374DB64}" type="presOf" srcId="{B90955F9-7331-4890-95E3-5D8423CBBC40}" destId="{105C7EE1-DF92-4A00-9611-71C65865B2E2}" srcOrd="0" destOrd="0" presId="urn:microsoft.com/office/officeart/2005/8/layout/default"/>
    <dgm:cxn modelId="{132211AA-4D09-4F53-AD17-D8400BA1AA87}" type="presOf" srcId="{9B9DAAC8-5DED-47E7-B872-232027A67DF6}" destId="{AB27651A-B8D7-4C8D-8B41-18C38AB6BFAD}" srcOrd="0" destOrd="0" presId="urn:microsoft.com/office/officeart/2005/8/layout/default"/>
    <dgm:cxn modelId="{225400B7-5476-4B71-9F54-8868F87DF89B}" type="presOf" srcId="{380712C2-C629-42B9-9D16-72212B2C627C}" destId="{B5A64C33-224E-46F3-85DF-C21330C61FA1}" srcOrd="0" destOrd="0" presId="urn:microsoft.com/office/officeart/2005/8/layout/default"/>
    <dgm:cxn modelId="{54A88BBF-91B9-4E8B-9DCC-D9AB6A9204AE}" srcId="{9B9DAAC8-5DED-47E7-B872-232027A67DF6}" destId="{200E999F-F21C-4821-A035-E2170CDCF4BF}" srcOrd="6" destOrd="0" parTransId="{CA684323-6EB4-4D8F-83B0-F03F1A98B21B}" sibTransId="{52506389-F0DE-45AB-8595-D2B972EDE24C}"/>
    <dgm:cxn modelId="{A8A58FBF-CAB8-49CA-8397-01689B1CF4A8}" type="presOf" srcId="{0EB6AB51-5CD9-4AE6-B1A3-30EE01F1D573}" destId="{06AE13B0-5912-418E-BB3E-C453FD496438}" srcOrd="0" destOrd="0" presId="urn:microsoft.com/office/officeart/2005/8/layout/default"/>
    <dgm:cxn modelId="{7A0315D3-B11B-4E75-8209-1326A0855E01}" srcId="{9B9DAAC8-5DED-47E7-B872-232027A67DF6}" destId="{3EEB5A73-1CEE-4FB6-9470-0D3CA8EAC739}" srcOrd="4" destOrd="0" parTransId="{D9D12845-12FC-4DE0-ABFF-096311ECBE12}" sibTransId="{6EF38715-1D61-494A-9D66-2EE64A927370}"/>
    <dgm:cxn modelId="{7D0118E4-BBDE-483B-AF55-859990F106E7}" srcId="{9B9DAAC8-5DED-47E7-B872-232027A67DF6}" destId="{7B9A7451-4E7D-4B0E-BF8E-BC3CB8AF49DA}" srcOrd="2" destOrd="0" parTransId="{ABD76080-103B-472C-B905-66DEE023402F}" sibTransId="{6C507D2A-54F1-47BF-BCCE-547C6B641252}"/>
    <dgm:cxn modelId="{1C2BB1FA-58A9-4864-AC7B-AE29CCB5C7FE}" srcId="{9B9DAAC8-5DED-47E7-B872-232027A67DF6}" destId="{380712C2-C629-42B9-9D16-72212B2C627C}" srcOrd="5" destOrd="0" parTransId="{15D08D7D-B3F4-43A6-9135-3C9A3A2E485A}" sibTransId="{C291D7B4-0FA0-4672-870D-B3151B85464D}"/>
    <dgm:cxn modelId="{DB545297-741A-4B33-9CB7-C30916612BD8}" type="presParOf" srcId="{AB27651A-B8D7-4C8D-8B41-18C38AB6BFAD}" destId="{1D18BD95-6E82-4B31-8B51-B3C18DD589D7}" srcOrd="0" destOrd="0" presId="urn:microsoft.com/office/officeart/2005/8/layout/default"/>
    <dgm:cxn modelId="{C368DDDE-9F07-49BD-A3C6-055069B9E485}" type="presParOf" srcId="{AB27651A-B8D7-4C8D-8B41-18C38AB6BFAD}" destId="{EE560307-CFD3-46CB-9E33-9BF59E139D3A}" srcOrd="1" destOrd="0" presId="urn:microsoft.com/office/officeart/2005/8/layout/default"/>
    <dgm:cxn modelId="{85A905D2-5C3F-4936-8255-8A41C5F22CEC}" type="presParOf" srcId="{AB27651A-B8D7-4C8D-8B41-18C38AB6BFAD}" destId="{4D5208A0-1B10-479A-8A22-D4944C17FBE5}" srcOrd="2" destOrd="0" presId="urn:microsoft.com/office/officeart/2005/8/layout/default"/>
    <dgm:cxn modelId="{FE3EE86F-678C-4C3F-BD35-316C11DD3D24}" type="presParOf" srcId="{AB27651A-B8D7-4C8D-8B41-18C38AB6BFAD}" destId="{31B6B31C-B5BF-43C3-9009-D8849FF669A3}" srcOrd="3" destOrd="0" presId="urn:microsoft.com/office/officeart/2005/8/layout/default"/>
    <dgm:cxn modelId="{D1080CF3-A3DA-4286-A66A-963C524EAD29}" type="presParOf" srcId="{AB27651A-B8D7-4C8D-8B41-18C38AB6BFAD}" destId="{D2FC7DFC-1318-4C5E-8855-965F3980B3D3}" srcOrd="4" destOrd="0" presId="urn:microsoft.com/office/officeart/2005/8/layout/default"/>
    <dgm:cxn modelId="{46CE1B64-3954-47BE-AC03-D8A15C113A68}" type="presParOf" srcId="{AB27651A-B8D7-4C8D-8B41-18C38AB6BFAD}" destId="{D2B27646-9D68-4743-942E-1B73FFAE9746}" srcOrd="5" destOrd="0" presId="urn:microsoft.com/office/officeart/2005/8/layout/default"/>
    <dgm:cxn modelId="{2B144E0E-7F8D-4165-8AF4-FEB54D4D4B08}" type="presParOf" srcId="{AB27651A-B8D7-4C8D-8B41-18C38AB6BFAD}" destId="{105C7EE1-DF92-4A00-9611-71C65865B2E2}" srcOrd="6" destOrd="0" presId="urn:microsoft.com/office/officeart/2005/8/layout/default"/>
    <dgm:cxn modelId="{6E8C12F2-0B48-401F-9477-4A3817AC0824}" type="presParOf" srcId="{AB27651A-B8D7-4C8D-8B41-18C38AB6BFAD}" destId="{02ADA436-5608-453B-9E44-84F41D50A4DE}" srcOrd="7" destOrd="0" presId="urn:microsoft.com/office/officeart/2005/8/layout/default"/>
    <dgm:cxn modelId="{A44F9B66-E5FE-4666-9708-BC5B01D10673}" type="presParOf" srcId="{AB27651A-B8D7-4C8D-8B41-18C38AB6BFAD}" destId="{E684D6A8-230A-4E2A-B54A-CF2ED3EC4757}" srcOrd="8" destOrd="0" presId="urn:microsoft.com/office/officeart/2005/8/layout/default"/>
    <dgm:cxn modelId="{4C9C2DA7-0EBD-4914-8559-DDF56B6F952D}" type="presParOf" srcId="{AB27651A-B8D7-4C8D-8B41-18C38AB6BFAD}" destId="{ECF47D7D-D9CB-46FD-B9BF-72DC4C22C76D}" srcOrd="9" destOrd="0" presId="urn:microsoft.com/office/officeart/2005/8/layout/default"/>
    <dgm:cxn modelId="{6BACFA70-ABB5-4E78-A67A-2C6397F728C5}" type="presParOf" srcId="{AB27651A-B8D7-4C8D-8B41-18C38AB6BFAD}" destId="{B5A64C33-224E-46F3-85DF-C21330C61FA1}" srcOrd="10" destOrd="0" presId="urn:microsoft.com/office/officeart/2005/8/layout/default"/>
    <dgm:cxn modelId="{A4686745-3EC6-4FA0-8FB5-6CDD5A981604}" type="presParOf" srcId="{AB27651A-B8D7-4C8D-8B41-18C38AB6BFAD}" destId="{C1122815-1AD4-47CD-9D6B-4EAF613DC740}" srcOrd="11" destOrd="0" presId="urn:microsoft.com/office/officeart/2005/8/layout/default"/>
    <dgm:cxn modelId="{5E5F9881-C599-42E7-9496-EBDBF1391133}" type="presParOf" srcId="{AB27651A-B8D7-4C8D-8B41-18C38AB6BFAD}" destId="{C78D382A-C1F4-4D2C-9D1E-DC3A95B4D34B}" srcOrd="12" destOrd="0" presId="urn:microsoft.com/office/officeart/2005/8/layout/default"/>
    <dgm:cxn modelId="{6E63176A-F219-4BC1-96D7-459B90811A57}" type="presParOf" srcId="{AB27651A-B8D7-4C8D-8B41-18C38AB6BFAD}" destId="{23AC95E9-6B2F-4968-BF72-52A92EB60825}" srcOrd="13" destOrd="0" presId="urn:microsoft.com/office/officeart/2005/8/layout/default"/>
    <dgm:cxn modelId="{1D06D65E-D6A7-40D1-8902-4620171AA9C0}" type="presParOf" srcId="{AB27651A-B8D7-4C8D-8B41-18C38AB6BFAD}" destId="{962BD61D-A834-4AF8-B5FC-08F32170C4F4}" srcOrd="14" destOrd="0" presId="urn:microsoft.com/office/officeart/2005/8/layout/default"/>
    <dgm:cxn modelId="{281731A3-3E3D-4989-B4AF-459E7771D3AD}" type="presParOf" srcId="{AB27651A-B8D7-4C8D-8B41-18C38AB6BFAD}" destId="{35FE1EE4-C43F-46FA-8DDF-76F4F63DF4F5}" srcOrd="15" destOrd="0" presId="urn:microsoft.com/office/officeart/2005/8/layout/default"/>
    <dgm:cxn modelId="{810A403B-2722-42A6-8D23-21242A2F2D79}" type="presParOf" srcId="{AB27651A-B8D7-4C8D-8B41-18C38AB6BFAD}" destId="{6F55D181-944F-4967-BB9E-84E249F9A0B0}" srcOrd="16" destOrd="0" presId="urn:microsoft.com/office/officeart/2005/8/layout/default"/>
    <dgm:cxn modelId="{05947E94-DCC8-452C-8415-F41BA8C2FF01}" type="presParOf" srcId="{AB27651A-B8D7-4C8D-8B41-18C38AB6BFAD}" destId="{A9241D22-AB05-4084-A4B1-A6EA5410FBAD}" srcOrd="17" destOrd="0" presId="urn:microsoft.com/office/officeart/2005/8/layout/default"/>
    <dgm:cxn modelId="{1487B0CD-2BC8-492F-872D-D6CDF4456B79}" type="presParOf" srcId="{AB27651A-B8D7-4C8D-8B41-18C38AB6BFAD}" destId="{06AE13B0-5912-418E-BB3E-C453FD496438}" srcOrd="18" destOrd="0" presId="urn:microsoft.com/office/officeart/2005/8/layout/default"/>
    <dgm:cxn modelId="{6474F3BE-CE0D-4D29-97A4-CF62FC1FAFFB}" type="presParOf" srcId="{AB27651A-B8D7-4C8D-8B41-18C38AB6BFAD}" destId="{15A46C56-04E2-4ADA-9EAB-C319E97C1EAF}" srcOrd="19" destOrd="0" presId="urn:microsoft.com/office/officeart/2005/8/layout/default"/>
    <dgm:cxn modelId="{B6B2C075-A285-4900-8BCB-381EA9493219}" type="presParOf" srcId="{AB27651A-B8D7-4C8D-8B41-18C38AB6BFAD}" destId="{9963561D-F805-4081-8EA0-66E088988072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33C28A-F3FC-449E-BE1A-1AD9A34EC874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3A3B8B7-7308-458A-B6CC-DE056EC557F0}">
      <dgm:prSet/>
      <dgm:spPr/>
      <dgm:t>
        <a:bodyPr/>
        <a:lstStyle/>
        <a:p>
          <a:r>
            <a:rPr lang="en-GB"/>
            <a:t>Track children using Bsquared </a:t>
          </a:r>
          <a:endParaRPr lang="en-US"/>
        </a:p>
      </dgm:t>
    </dgm:pt>
    <dgm:pt modelId="{16989297-47F7-4808-8592-97ABFFDB9074}" type="parTrans" cxnId="{8AE0C84D-FB63-4AA7-8E9C-B84E73B5D38F}">
      <dgm:prSet/>
      <dgm:spPr/>
      <dgm:t>
        <a:bodyPr/>
        <a:lstStyle/>
        <a:p>
          <a:endParaRPr lang="en-US"/>
        </a:p>
      </dgm:t>
    </dgm:pt>
    <dgm:pt modelId="{7821573A-1CA7-4D92-B7AC-88222F3E06CE}" type="sibTrans" cxnId="{8AE0C84D-FB63-4AA7-8E9C-B84E73B5D38F}">
      <dgm:prSet/>
      <dgm:spPr/>
      <dgm:t>
        <a:bodyPr/>
        <a:lstStyle/>
        <a:p>
          <a:endParaRPr lang="en-US"/>
        </a:p>
      </dgm:t>
    </dgm:pt>
    <dgm:pt modelId="{88E42B3B-D7BF-48E7-A814-E096D3744794}">
      <dgm:prSet/>
      <dgm:spPr/>
      <dgm:t>
        <a:bodyPr/>
        <a:lstStyle/>
        <a:p>
          <a:r>
            <a:rPr lang="en-GB"/>
            <a:t>Primary Steps in Reading, Writing and Maths Aut 2, Spr 2, Sum 2</a:t>
          </a:r>
          <a:endParaRPr lang="en-US"/>
        </a:p>
      </dgm:t>
    </dgm:pt>
    <dgm:pt modelId="{F911B8E5-72C3-45FB-8F7D-74E05F83E5C7}" type="parTrans" cxnId="{54C8D3DC-351F-4FA4-BFE8-F85DADEEED1D}">
      <dgm:prSet/>
      <dgm:spPr/>
      <dgm:t>
        <a:bodyPr/>
        <a:lstStyle/>
        <a:p>
          <a:endParaRPr lang="en-US"/>
        </a:p>
      </dgm:t>
    </dgm:pt>
    <dgm:pt modelId="{AE21B53B-25FC-4451-8790-1D541C43C631}" type="sibTrans" cxnId="{54C8D3DC-351F-4FA4-BFE8-F85DADEEED1D}">
      <dgm:prSet/>
      <dgm:spPr/>
      <dgm:t>
        <a:bodyPr/>
        <a:lstStyle/>
        <a:p>
          <a:endParaRPr lang="en-US"/>
        </a:p>
      </dgm:t>
    </dgm:pt>
    <dgm:pt modelId="{20169AE0-99CD-4746-815B-C4D92C5EFA7F}">
      <dgm:prSet/>
      <dgm:spPr/>
      <dgm:t>
        <a:bodyPr/>
        <a:lstStyle/>
        <a:p>
          <a:r>
            <a:rPr lang="en-GB"/>
            <a:t>SEMH Aut 1, Spr 1, Sum 1</a:t>
          </a:r>
          <a:endParaRPr lang="en-US"/>
        </a:p>
      </dgm:t>
    </dgm:pt>
    <dgm:pt modelId="{05B298EC-2CC9-4811-91B7-7D51EBE646D1}" type="parTrans" cxnId="{AEDA84A4-583D-4A2A-B5B0-63DE85552FD2}">
      <dgm:prSet/>
      <dgm:spPr/>
      <dgm:t>
        <a:bodyPr/>
        <a:lstStyle/>
        <a:p>
          <a:endParaRPr lang="en-US"/>
        </a:p>
      </dgm:t>
    </dgm:pt>
    <dgm:pt modelId="{DD010A7D-D937-45AD-B50F-501A2E00684D}" type="sibTrans" cxnId="{AEDA84A4-583D-4A2A-B5B0-63DE85552FD2}">
      <dgm:prSet/>
      <dgm:spPr/>
      <dgm:t>
        <a:bodyPr/>
        <a:lstStyle/>
        <a:p>
          <a:endParaRPr lang="en-US"/>
        </a:p>
      </dgm:t>
    </dgm:pt>
    <dgm:pt modelId="{F3F72865-714E-4F0A-8E81-62CCCA51FA00}">
      <dgm:prSet/>
      <dgm:spPr/>
      <dgm:t>
        <a:bodyPr/>
        <a:lstStyle/>
        <a:p>
          <a:r>
            <a:rPr lang="en-GB"/>
            <a:t>Track Phonics; GPCs, Blending and HRS words half termly</a:t>
          </a:r>
          <a:endParaRPr lang="en-US"/>
        </a:p>
      </dgm:t>
    </dgm:pt>
    <dgm:pt modelId="{74DCD730-ACD8-40CF-B05D-873F95103814}" type="parTrans" cxnId="{B7C1FE27-CA08-4DEA-A416-D4C8815298B5}">
      <dgm:prSet/>
      <dgm:spPr/>
      <dgm:t>
        <a:bodyPr/>
        <a:lstStyle/>
        <a:p>
          <a:endParaRPr lang="en-US"/>
        </a:p>
      </dgm:t>
    </dgm:pt>
    <dgm:pt modelId="{E88F8711-D990-4FB7-A83B-55F9C6250B76}" type="sibTrans" cxnId="{B7C1FE27-CA08-4DEA-A416-D4C8815298B5}">
      <dgm:prSet/>
      <dgm:spPr/>
      <dgm:t>
        <a:bodyPr/>
        <a:lstStyle/>
        <a:p>
          <a:endParaRPr lang="en-US"/>
        </a:p>
      </dgm:t>
    </dgm:pt>
    <dgm:pt modelId="{DA0F345B-B07B-4984-A141-CD3D49860357}">
      <dgm:prSet/>
      <dgm:spPr/>
      <dgm:t>
        <a:bodyPr/>
        <a:lstStyle/>
        <a:p>
          <a:r>
            <a:rPr lang="en-GB"/>
            <a:t>Baselines and end of year for Fun Fit, Language for Thinking</a:t>
          </a:r>
          <a:endParaRPr lang="en-US"/>
        </a:p>
      </dgm:t>
    </dgm:pt>
    <dgm:pt modelId="{06E65E11-FE39-4CA0-9779-6212D8A09AAB}" type="parTrans" cxnId="{0781E176-6F61-4A7A-BF5A-48B164BF5B3F}">
      <dgm:prSet/>
      <dgm:spPr/>
      <dgm:t>
        <a:bodyPr/>
        <a:lstStyle/>
        <a:p>
          <a:endParaRPr lang="en-US"/>
        </a:p>
      </dgm:t>
    </dgm:pt>
    <dgm:pt modelId="{29F91A1A-4C79-4E17-96CB-6856B276AB2B}" type="sibTrans" cxnId="{0781E176-6F61-4A7A-BF5A-48B164BF5B3F}">
      <dgm:prSet/>
      <dgm:spPr/>
      <dgm:t>
        <a:bodyPr/>
        <a:lstStyle/>
        <a:p>
          <a:endParaRPr lang="en-US"/>
        </a:p>
      </dgm:t>
    </dgm:pt>
    <dgm:pt modelId="{DA9C0E05-C0A8-41A9-9BBE-51EC882B4BB7}" type="pres">
      <dgm:prSet presAssocID="{3A33C28A-F3FC-449E-BE1A-1AD9A34EC874}" presName="linear" presStyleCnt="0">
        <dgm:presLayoutVars>
          <dgm:animLvl val="lvl"/>
          <dgm:resizeHandles val="exact"/>
        </dgm:presLayoutVars>
      </dgm:prSet>
      <dgm:spPr/>
    </dgm:pt>
    <dgm:pt modelId="{A78838AC-EA15-46C2-9226-F8087CB4F4B5}" type="pres">
      <dgm:prSet presAssocID="{B3A3B8B7-7308-458A-B6CC-DE056EC557F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E64B58A-D8EA-4C9D-B976-BC79BE8363EC}" type="pres">
      <dgm:prSet presAssocID="{7821573A-1CA7-4D92-B7AC-88222F3E06CE}" presName="spacer" presStyleCnt="0"/>
      <dgm:spPr/>
    </dgm:pt>
    <dgm:pt modelId="{0A8C60D4-C70E-402F-91E1-8B1385632E3C}" type="pres">
      <dgm:prSet presAssocID="{88E42B3B-D7BF-48E7-A814-E096D374479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6C4BF7A7-D99D-40B6-B659-CCF8854A6DFA}" type="pres">
      <dgm:prSet presAssocID="{AE21B53B-25FC-4451-8790-1D541C43C631}" presName="spacer" presStyleCnt="0"/>
      <dgm:spPr/>
    </dgm:pt>
    <dgm:pt modelId="{D3C24475-1FEB-49AC-819C-0620A115952C}" type="pres">
      <dgm:prSet presAssocID="{20169AE0-99CD-4746-815B-C4D92C5EFA7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2886A81-9D66-4C66-A1C4-93A9AC36D110}" type="pres">
      <dgm:prSet presAssocID="{DD010A7D-D937-45AD-B50F-501A2E00684D}" presName="spacer" presStyleCnt="0"/>
      <dgm:spPr/>
    </dgm:pt>
    <dgm:pt modelId="{EE8A8C3A-93C9-4DBE-9BDD-D3C3A96FF5BB}" type="pres">
      <dgm:prSet presAssocID="{F3F72865-714E-4F0A-8E81-62CCCA51FA0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56FEDAC-C4DC-4E2A-AEE8-7C3E57448266}" type="pres">
      <dgm:prSet presAssocID="{E88F8711-D990-4FB7-A83B-55F9C6250B76}" presName="spacer" presStyleCnt="0"/>
      <dgm:spPr/>
    </dgm:pt>
    <dgm:pt modelId="{8F91AC95-2D0B-4DA1-848B-CD41367693FA}" type="pres">
      <dgm:prSet presAssocID="{DA0F345B-B07B-4984-A141-CD3D49860357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40D3223-B3B4-444C-9E21-50477E4199EC}" type="presOf" srcId="{88E42B3B-D7BF-48E7-A814-E096D3744794}" destId="{0A8C60D4-C70E-402F-91E1-8B1385632E3C}" srcOrd="0" destOrd="0" presId="urn:microsoft.com/office/officeart/2005/8/layout/vList2"/>
    <dgm:cxn modelId="{B7C1FE27-CA08-4DEA-A416-D4C8815298B5}" srcId="{3A33C28A-F3FC-449E-BE1A-1AD9A34EC874}" destId="{F3F72865-714E-4F0A-8E81-62CCCA51FA00}" srcOrd="3" destOrd="0" parTransId="{74DCD730-ACD8-40CF-B05D-873F95103814}" sibTransId="{E88F8711-D990-4FB7-A83B-55F9C6250B76}"/>
    <dgm:cxn modelId="{3CC16C29-0BBD-41B5-ACD8-696823C5BB81}" type="presOf" srcId="{DA0F345B-B07B-4984-A141-CD3D49860357}" destId="{8F91AC95-2D0B-4DA1-848B-CD41367693FA}" srcOrd="0" destOrd="0" presId="urn:microsoft.com/office/officeart/2005/8/layout/vList2"/>
    <dgm:cxn modelId="{80478E2F-0D2B-4883-820B-E5CAE9C204F7}" type="presOf" srcId="{F3F72865-714E-4F0A-8E81-62CCCA51FA00}" destId="{EE8A8C3A-93C9-4DBE-9BDD-D3C3A96FF5BB}" srcOrd="0" destOrd="0" presId="urn:microsoft.com/office/officeart/2005/8/layout/vList2"/>
    <dgm:cxn modelId="{839A992F-6D4F-4BB2-B9EE-6108938A6E68}" type="presOf" srcId="{B3A3B8B7-7308-458A-B6CC-DE056EC557F0}" destId="{A78838AC-EA15-46C2-9226-F8087CB4F4B5}" srcOrd="0" destOrd="0" presId="urn:microsoft.com/office/officeart/2005/8/layout/vList2"/>
    <dgm:cxn modelId="{8AE0C84D-FB63-4AA7-8E9C-B84E73B5D38F}" srcId="{3A33C28A-F3FC-449E-BE1A-1AD9A34EC874}" destId="{B3A3B8B7-7308-458A-B6CC-DE056EC557F0}" srcOrd="0" destOrd="0" parTransId="{16989297-47F7-4808-8592-97ABFFDB9074}" sibTransId="{7821573A-1CA7-4D92-B7AC-88222F3E06CE}"/>
    <dgm:cxn modelId="{0781E176-6F61-4A7A-BF5A-48B164BF5B3F}" srcId="{3A33C28A-F3FC-449E-BE1A-1AD9A34EC874}" destId="{DA0F345B-B07B-4984-A141-CD3D49860357}" srcOrd="4" destOrd="0" parTransId="{06E65E11-FE39-4CA0-9779-6212D8A09AAB}" sibTransId="{29F91A1A-4C79-4E17-96CB-6856B276AB2B}"/>
    <dgm:cxn modelId="{AEDA84A4-583D-4A2A-B5B0-63DE85552FD2}" srcId="{3A33C28A-F3FC-449E-BE1A-1AD9A34EC874}" destId="{20169AE0-99CD-4746-815B-C4D92C5EFA7F}" srcOrd="2" destOrd="0" parTransId="{05B298EC-2CC9-4811-91B7-7D51EBE646D1}" sibTransId="{DD010A7D-D937-45AD-B50F-501A2E00684D}"/>
    <dgm:cxn modelId="{54C8D3DC-351F-4FA4-BFE8-F85DADEEED1D}" srcId="{3A33C28A-F3FC-449E-BE1A-1AD9A34EC874}" destId="{88E42B3B-D7BF-48E7-A814-E096D3744794}" srcOrd="1" destOrd="0" parTransId="{F911B8E5-72C3-45FB-8F7D-74E05F83E5C7}" sibTransId="{AE21B53B-25FC-4451-8790-1D541C43C631}"/>
    <dgm:cxn modelId="{7F4299DF-5DAB-46B5-A0A7-EE0EABE62D19}" type="presOf" srcId="{20169AE0-99CD-4746-815B-C4D92C5EFA7F}" destId="{D3C24475-1FEB-49AC-819C-0620A115952C}" srcOrd="0" destOrd="0" presId="urn:microsoft.com/office/officeart/2005/8/layout/vList2"/>
    <dgm:cxn modelId="{83A814E7-6B97-4C2C-B8D8-D6510F808A50}" type="presOf" srcId="{3A33C28A-F3FC-449E-BE1A-1AD9A34EC874}" destId="{DA9C0E05-C0A8-41A9-9BBE-51EC882B4BB7}" srcOrd="0" destOrd="0" presId="urn:microsoft.com/office/officeart/2005/8/layout/vList2"/>
    <dgm:cxn modelId="{1CE4D642-C5E6-4ABE-91D9-41539859987E}" type="presParOf" srcId="{DA9C0E05-C0A8-41A9-9BBE-51EC882B4BB7}" destId="{A78838AC-EA15-46C2-9226-F8087CB4F4B5}" srcOrd="0" destOrd="0" presId="urn:microsoft.com/office/officeart/2005/8/layout/vList2"/>
    <dgm:cxn modelId="{7C4B28C0-9ADA-46ED-B471-F37839D4E235}" type="presParOf" srcId="{DA9C0E05-C0A8-41A9-9BBE-51EC882B4BB7}" destId="{3E64B58A-D8EA-4C9D-B976-BC79BE8363EC}" srcOrd="1" destOrd="0" presId="urn:microsoft.com/office/officeart/2005/8/layout/vList2"/>
    <dgm:cxn modelId="{06C16BF3-8249-4C4F-BD26-2703111EF68D}" type="presParOf" srcId="{DA9C0E05-C0A8-41A9-9BBE-51EC882B4BB7}" destId="{0A8C60D4-C70E-402F-91E1-8B1385632E3C}" srcOrd="2" destOrd="0" presId="urn:microsoft.com/office/officeart/2005/8/layout/vList2"/>
    <dgm:cxn modelId="{721C6A46-CC27-4F43-8703-48C7C424785E}" type="presParOf" srcId="{DA9C0E05-C0A8-41A9-9BBE-51EC882B4BB7}" destId="{6C4BF7A7-D99D-40B6-B659-CCF8854A6DFA}" srcOrd="3" destOrd="0" presId="urn:microsoft.com/office/officeart/2005/8/layout/vList2"/>
    <dgm:cxn modelId="{EDFE9850-C66D-4D36-84E3-B84A392A8848}" type="presParOf" srcId="{DA9C0E05-C0A8-41A9-9BBE-51EC882B4BB7}" destId="{D3C24475-1FEB-49AC-819C-0620A115952C}" srcOrd="4" destOrd="0" presId="urn:microsoft.com/office/officeart/2005/8/layout/vList2"/>
    <dgm:cxn modelId="{6FC52066-EEA9-4022-96E4-31A685C460B2}" type="presParOf" srcId="{DA9C0E05-C0A8-41A9-9BBE-51EC882B4BB7}" destId="{22886A81-9D66-4C66-A1C4-93A9AC36D110}" srcOrd="5" destOrd="0" presId="urn:microsoft.com/office/officeart/2005/8/layout/vList2"/>
    <dgm:cxn modelId="{03BC937C-7611-4A45-942F-81787DE26F04}" type="presParOf" srcId="{DA9C0E05-C0A8-41A9-9BBE-51EC882B4BB7}" destId="{EE8A8C3A-93C9-4DBE-9BDD-D3C3A96FF5BB}" srcOrd="6" destOrd="0" presId="urn:microsoft.com/office/officeart/2005/8/layout/vList2"/>
    <dgm:cxn modelId="{361B3594-690B-4059-8075-CC58F5CDA6A5}" type="presParOf" srcId="{DA9C0E05-C0A8-41A9-9BBE-51EC882B4BB7}" destId="{656FEDAC-C4DC-4E2A-AEE8-7C3E57448266}" srcOrd="7" destOrd="0" presId="urn:microsoft.com/office/officeart/2005/8/layout/vList2"/>
    <dgm:cxn modelId="{01900DF9-2289-45B0-BEA7-04F25FF3297B}" type="presParOf" srcId="{DA9C0E05-C0A8-41A9-9BBE-51EC882B4BB7}" destId="{8F91AC95-2D0B-4DA1-848B-CD41367693F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1F0DBA-C750-4521-9E9C-9C0D2E080ED0}">
      <dsp:nvSpPr>
        <dsp:cNvPr id="0" name=""/>
        <dsp:cNvSpPr/>
      </dsp:nvSpPr>
      <dsp:spPr>
        <a:xfrm>
          <a:off x="2741" y="22536"/>
          <a:ext cx="2174563" cy="130473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Squiggle me into a writer/while you wiggle</a:t>
          </a:r>
          <a:endParaRPr lang="en-US" sz="1600" kern="1200"/>
        </a:p>
      </dsp:txBody>
      <dsp:txXfrm>
        <a:off x="2741" y="22536"/>
        <a:ext cx="2174563" cy="1304738"/>
      </dsp:txXfrm>
    </dsp:sp>
    <dsp:sp modelId="{488EBF71-9388-4A98-BD56-B9BACFF29B91}">
      <dsp:nvSpPr>
        <dsp:cNvPr id="0" name=""/>
        <dsp:cNvSpPr/>
      </dsp:nvSpPr>
      <dsp:spPr>
        <a:xfrm>
          <a:off x="2394761" y="22536"/>
          <a:ext cx="2174563" cy="1304738"/>
        </a:xfrm>
        <a:prstGeom prst="rect">
          <a:avLst/>
        </a:prstGeom>
        <a:solidFill>
          <a:schemeClr val="accent5">
            <a:hueOff val="87494"/>
            <a:satOff val="4699"/>
            <a:lumOff val="-16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Colourful Semantics</a:t>
          </a:r>
          <a:endParaRPr lang="en-US" sz="1600" kern="1200"/>
        </a:p>
      </dsp:txBody>
      <dsp:txXfrm>
        <a:off x="2394761" y="22536"/>
        <a:ext cx="2174563" cy="1304738"/>
      </dsp:txXfrm>
    </dsp:sp>
    <dsp:sp modelId="{7C77BFBC-B877-435C-BD62-B60670870014}">
      <dsp:nvSpPr>
        <dsp:cNvPr id="0" name=""/>
        <dsp:cNvSpPr/>
      </dsp:nvSpPr>
      <dsp:spPr>
        <a:xfrm>
          <a:off x="4786781" y="22536"/>
          <a:ext cx="2174563" cy="1304738"/>
        </a:xfrm>
        <a:prstGeom prst="rect">
          <a:avLst/>
        </a:prstGeom>
        <a:solidFill>
          <a:schemeClr val="accent5">
            <a:hueOff val="174989"/>
            <a:satOff val="9397"/>
            <a:lumOff val="-339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Blanks</a:t>
          </a:r>
          <a:endParaRPr lang="en-US" sz="1600" kern="1200"/>
        </a:p>
      </dsp:txBody>
      <dsp:txXfrm>
        <a:off x="4786781" y="22536"/>
        <a:ext cx="2174563" cy="1304738"/>
      </dsp:txXfrm>
    </dsp:sp>
    <dsp:sp modelId="{A8C6C445-5243-4B7A-A15E-377686A9D1CC}">
      <dsp:nvSpPr>
        <dsp:cNvPr id="0" name=""/>
        <dsp:cNvSpPr/>
      </dsp:nvSpPr>
      <dsp:spPr>
        <a:xfrm>
          <a:off x="7178802" y="22536"/>
          <a:ext cx="2174563" cy="1304738"/>
        </a:xfrm>
        <a:prstGeom prst="rect">
          <a:avLst/>
        </a:prstGeom>
        <a:solidFill>
          <a:schemeClr val="accent5">
            <a:hueOff val="262483"/>
            <a:satOff val="14096"/>
            <a:lumOff val="-50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Narrative</a:t>
          </a:r>
          <a:endParaRPr lang="en-US" sz="1600" kern="1200"/>
        </a:p>
      </dsp:txBody>
      <dsp:txXfrm>
        <a:off x="7178802" y="22536"/>
        <a:ext cx="2174563" cy="1304738"/>
      </dsp:txXfrm>
    </dsp:sp>
    <dsp:sp modelId="{9EE682BC-84A4-424E-B551-25208D81FDEF}">
      <dsp:nvSpPr>
        <dsp:cNvPr id="0" name=""/>
        <dsp:cNvSpPr/>
      </dsp:nvSpPr>
      <dsp:spPr>
        <a:xfrm>
          <a:off x="2741" y="1544730"/>
          <a:ext cx="2174563" cy="1304738"/>
        </a:xfrm>
        <a:prstGeom prst="rect">
          <a:avLst/>
        </a:prstGeom>
        <a:solidFill>
          <a:schemeClr val="accent5">
            <a:hueOff val="349978"/>
            <a:satOff val="18795"/>
            <a:lumOff val="-679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Language for Thinking</a:t>
          </a:r>
          <a:endParaRPr lang="en-US" sz="1600" kern="1200"/>
        </a:p>
      </dsp:txBody>
      <dsp:txXfrm>
        <a:off x="2741" y="1544730"/>
        <a:ext cx="2174563" cy="1304738"/>
      </dsp:txXfrm>
    </dsp:sp>
    <dsp:sp modelId="{A8B3EDDC-E365-4D46-8783-A266E4427BC7}">
      <dsp:nvSpPr>
        <dsp:cNvPr id="0" name=""/>
        <dsp:cNvSpPr/>
      </dsp:nvSpPr>
      <dsp:spPr>
        <a:xfrm>
          <a:off x="2394761" y="1544730"/>
          <a:ext cx="2174563" cy="1304738"/>
        </a:xfrm>
        <a:prstGeom prst="rect">
          <a:avLst/>
        </a:prstGeom>
        <a:solidFill>
          <a:schemeClr val="accent5">
            <a:hueOff val="437472"/>
            <a:satOff val="23493"/>
            <a:lumOff val="-849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ELSA informed bespoke interventions – emotions, bereavement etc</a:t>
          </a:r>
          <a:endParaRPr lang="en-US" sz="1600" kern="1200"/>
        </a:p>
      </dsp:txBody>
      <dsp:txXfrm>
        <a:off x="2394761" y="1544730"/>
        <a:ext cx="2174563" cy="1304738"/>
      </dsp:txXfrm>
    </dsp:sp>
    <dsp:sp modelId="{019260AC-E4B9-47D2-A885-75C750F08786}">
      <dsp:nvSpPr>
        <dsp:cNvPr id="0" name=""/>
        <dsp:cNvSpPr/>
      </dsp:nvSpPr>
      <dsp:spPr>
        <a:xfrm>
          <a:off x="4786781" y="1544730"/>
          <a:ext cx="2174563" cy="1304738"/>
        </a:xfrm>
        <a:prstGeom prst="rect">
          <a:avLst/>
        </a:prstGeom>
        <a:solidFill>
          <a:schemeClr val="accent5">
            <a:hueOff val="524966"/>
            <a:satOff val="28192"/>
            <a:lumOff val="-1019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ELS Phonics interventions</a:t>
          </a:r>
          <a:endParaRPr lang="en-US" sz="1600" kern="1200"/>
        </a:p>
      </dsp:txBody>
      <dsp:txXfrm>
        <a:off x="4786781" y="1544730"/>
        <a:ext cx="2174563" cy="1304738"/>
      </dsp:txXfrm>
    </dsp:sp>
    <dsp:sp modelId="{B923099B-56C4-4743-96E0-4F8F976AB1C9}">
      <dsp:nvSpPr>
        <dsp:cNvPr id="0" name=""/>
        <dsp:cNvSpPr/>
      </dsp:nvSpPr>
      <dsp:spPr>
        <a:xfrm>
          <a:off x="7178802" y="1544730"/>
          <a:ext cx="2174563" cy="1304738"/>
        </a:xfrm>
        <a:prstGeom prst="rect">
          <a:avLst/>
        </a:prstGeom>
        <a:solidFill>
          <a:schemeClr val="accent5">
            <a:hueOff val="612461"/>
            <a:satOff val="32891"/>
            <a:lumOff val="-1189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600" kern="1200"/>
            <a:t>1:1 Phonics/Maths</a:t>
          </a:r>
          <a:endParaRPr lang="en-US" sz="1600" kern="1200"/>
        </a:p>
      </dsp:txBody>
      <dsp:txXfrm>
        <a:off x="7178802" y="1544730"/>
        <a:ext cx="2174563" cy="1304738"/>
      </dsp:txXfrm>
    </dsp:sp>
    <dsp:sp modelId="{9AADBC5F-01ED-4D9F-80B5-14BC98AD229F}">
      <dsp:nvSpPr>
        <dsp:cNvPr id="0" name=""/>
        <dsp:cNvSpPr/>
      </dsp:nvSpPr>
      <dsp:spPr>
        <a:xfrm>
          <a:off x="2394761" y="3066925"/>
          <a:ext cx="2174563" cy="1304738"/>
        </a:xfrm>
        <a:prstGeom prst="rect">
          <a:avLst/>
        </a:prstGeom>
        <a:solidFill>
          <a:schemeClr val="accent5">
            <a:hueOff val="699955"/>
            <a:satOff val="37589"/>
            <a:lumOff val="-1359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Fun fit</a:t>
          </a:r>
        </a:p>
      </dsp:txBody>
      <dsp:txXfrm>
        <a:off x="2394761" y="3066925"/>
        <a:ext cx="2174563" cy="1304738"/>
      </dsp:txXfrm>
    </dsp:sp>
    <dsp:sp modelId="{89852269-1636-47F0-B184-74445EF25013}">
      <dsp:nvSpPr>
        <dsp:cNvPr id="0" name=""/>
        <dsp:cNvSpPr/>
      </dsp:nvSpPr>
      <dsp:spPr>
        <a:xfrm>
          <a:off x="4786781" y="3066925"/>
          <a:ext cx="2174563" cy="1304738"/>
        </a:xfrm>
        <a:prstGeom prst="rect">
          <a:avLst/>
        </a:prstGeom>
        <a:solidFill>
          <a:schemeClr val="accent5">
            <a:hueOff val="787450"/>
            <a:satOff val="42288"/>
            <a:lumOff val="-1529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Sensory Circuits</a:t>
          </a:r>
        </a:p>
      </dsp:txBody>
      <dsp:txXfrm>
        <a:off x="4786781" y="3066925"/>
        <a:ext cx="2174563" cy="13047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8BD95-6E82-4B31-8B51-B3C18DD589D7}">
      <dsp:nvSpPr>
        <dsp:cNvPr id="0" name=""/>
        <dsp:cNvSpPr/>
      </dsp:nvSpPr>
      <dsp:spPr>
        <a:xfrm>
          <a:off x="0" y="197781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Communication &amp; Language priority</a:t>
          </a:r>
          <a:r>
            <a:rPr lang="en-GB" sz="1200" kern="1200"/>
            <a:t> (rich talk, vocabulary, interactions) </a:t>
          </a:r>
          <a:endParaRPr lang="en-US" sz="1200" kern="1200"/>
        </a:p>
      </dsp:txBody>
      <dsp:txXfrm>
        <a:off x="0" y="197781"/>
        <a:ext cx="1621260" cy="972756"/>
      </dsp:txXfrm>
    </dsp:sp>
    <dsp:sp modelId="{4D5208A0-1B10-479A-8A22-D4944C17FBE5}">
      <dsp:nvSpPr>
        <dsp:cNvPr id="0" name=""/>
        <dsp:cNvSpPr/>
      </dsp:nvSpPr>
      <dsp:spPr>
        <a:xfrm>
          <a:off x="1783386" y="197781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High-quality adult–child interactions</a:t>
          </a:r>
          <a:r>
            <a:rPr lang="en-GB" sz="1200" kern="1200"/>
            <a:t> (modelling, questioning, extending thinking) </a:t>
          </a:r>
          <a:endParaRPr lang="en-US" sz="1200" kern="1200"/>
        </a:p>
      </dsp:txBody>
      <dsp:txXfrm>
        <a:off x="1783386" y="197781"/>
        <a:ext cx="1621260" cy="972756"/>
      </dsp:txXfrm>
    </dsp:sp>
    <dsp:sp modelId="{D2FC7DFC-1318-4C5E-8855-965F3980B3D3}">
      <dsp:nvSpPr>
        <dsp:cNvPr id="0" name=""/>
        <dsp:cNvSpPr/>
      </dsp:nvSpPr>
      <dsp:spPr>
        <a:xfrm>
          <a:off x="3566773" y="197781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Well-sequenced curriculum</a:t>
          </a:r>
          <a:r>
            <a:rPr lang="en-GB" sz="1200" kern="1200"/>
            <a:t> (clear progression from starting points) </a:t>
          </a:r>
          <a:endParaRPr lang="en-US" sz="1200" kern="1200"/>
        </a:p>
      </dsp:txBody>
      <dsp:txXfrm>
        <a:off x="3566773" y="197781"/>
        <a:ext cx="1621260" cy="972756"/>
      </dsp:txXfrm>
    </dsp:sp>
    <dsp:sp modelId="{105C7EE1-DF92-4A00-9611-71C65865B2E2}">
      <dsp:nvSpPr>
        <dsp:cNvPr id="0" name=""/>
        <dsp:cNvSpPr/>
      </dsp:nvSpPr>
      <dsp:spPr>
        <a:xfrm>
          <a:off x="0" y="1332664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Secure early literacy &amp; maths foundations</a:t>
          </a:r>
          <a:r>
            <a:rPr lang="en-GB" sz="1200" kern="1200"/>
            <a:t> (phonics, number sense) </a:t>
          </a:r>
          <a:endParaRPr lang="en-US" sz="1200" kern="1200"/>
        </a:p>
      </dsp:txBody>
      <dsp:txXfrm>
        <a:off x="0" y="1332664"/>
        <a:ext cx="1621260" cy="972756"/>
      </dsp:txXfrm>
    </dsp:sp>
    <dsp:sp modelId="{E684D6A8-230A-4E2A-B54A-CF2ED3EC4757}">
      <dsp:nvSpPr>
        <dsp:cNvPr id="0" name=""/>
        <dsp:cNvSpPr/>
      </dsp:nvSpPr>
      <dsp:spPr>
        <a:xfrm>
          <a:off x="1783386" y="1332664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Assessment used effectively</a:t>
          </a:r>
          <a:r>
            <a:rPr lang="en-GB" sz="1200" kern="1200"/>
            <a:t> (inform teaching, not excessive) </a:t>
          </a:r>
          <a:endParaRPr lang="en-US" sz="1200" kern="1200"/>
        </a:p>
      </dsp:txBody>
      <dsp:txXfrm>
        <a:off x="1783386" y="1332664"/>
        <a:ext cx="1621260" cy="972756"/>
      </dsp:txXfrm>
    </dsp:sp>
    <dsp:sp modelId="{B5A64C33-224E-46F3-85DF-C21330C61FA1}">
      <dsp:nvSpPr>
        <dsp:cNvPr id="0" name=""/>
        <dsp:cNvSpPr/>
      </dsp:nvSpPr>
      <dsp:spPr>
        <a:xfrm>
          <a:off x="3566773" y="1332664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Early identification of SEND</a:t>
          </a:r>
          <a:r>
            <a:rPr lang="en-GB" sz="1200" kern="1200"/>
            <a:t> and timely support </a:t>
          </a:r>
          <a:endParaRPr lang="en-US" sz="1200" kern="1200"/>
        </a:p>
      </dsp:txBody>
      <dsp:txXfrm>
        <a:off x="3566773" y="1332664"/>
        <a:ext cx="1621260" cy="972756"/>
      </dsp:txXfrm>
    </dsp:sp>
    <dsp:sp modelId="{C78D382A-C1F4-4D2C-9D1E-DC3A95B4D34B}">
      <dsp:nvSpPr>
        <dsp:cNvPr id="0" name=""/>
        <dsp:cNvSpPr/>
      </dsp:nvSpPr>
      <dsp:spPr>
        <a:xfrm>
          <a:off x="0" y="2467546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Language-rich environment</a:t>
          </a:r>
          <a:r>
            <a:rPr lang="en-GB" sz="1200" kern="1200"/>
            <a:t> (stories, songs, meaningful talk) </a:t>
          </a:r>
          <a:endParaRPr lang="en-US" sz="1200" kern="1200"/>
        </a:p>
      </dsp:txBody>
      <dsp:txXfrm>
        <a:off x="0" y="2467546"/>
        <a:ext cx="1621260" cy="972756"/>
      </dsp:txXfrm>
    </dsp:sp>
    <dsp:sp modelId="{962BD61D-A834-4AF8-B5FC-08F32170C4F4}">
      <dsp:nvSpPr>
        <dsp:cNvPr id="0" name=""/>
        <dsp:cNvSpPr/>
      </dsp:nvSpPr>
      <dsp:spPr>
        <a:xfrm>
          <a:off x="1783386" y="2467546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Focus on independence &amp; self-regulation</a:t>
          </a:r>
          <a:r>
            <a:rPr lang="en-GB" sz="1200" kern="1200"/>
            <a:t> </a:t>
          </a:r>
          <a:endParaRPr lang="en-US" sz="1200" kern="1200"/>
        </a:p>
      </dsp:txBody>
      <dsp:txXfrm>
        <a:off x="1783386" y="2467546"/>
        <a:ext cx="1621260" cy="972756"/>
      </dsp:txXfrm>
    </dsp:sp>
    <dsp:sp modelId="{6F55D181-944F-4967-BB9E-84E249F9A0B0}">
      <dsp:nvSpPr>
        <dsp:cNvPr id="0" name=""/>
        <dsp:cNvSpPr/>
      </dsp:nvSpPr>
      <dsp:spPr>
        <a:xfrm>
          <a:off x="3566773" y="2467546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Strong routines &amp; behaviour expectations</a:t>
          </a:r>
          <a:r>
            <a:rPr lang="en-GB" sz="1200" kern="1200"/>
            <a:t> </a:t>
          </a:r>
          <a:endParaRPr lang="en-US" sz="1200" kern="1200"/>
        </a:p>
      </dsp:txBody>
      <dsp:txXfrm>
        <a:off x="3566773" y="2467546"/>
        <a:ext cx="1621260" cy="972756"/>
      </dsp:txXfrm>
    </dsp:sp>
    <dsp:sp modelId="{06AE13B0-5912-418E-BB3E-C453FD496438}">
      <dsp:nvSpPr>
        <dsp:cNvPr id="0" name=""/>
        <dsp:cNvSpPr/>
      </dsp:nvSpPr>
      <dsp:spPr>
        <a:xfrm>
          <a:off x="891693" y="3602428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Partnership with parents/carers</a:t>
          </a:r>
          <a:r>
            <a:rPr lang="en-GB" sz="1200" kern="1200"/>
            <a:t> </a:t>
          </a:r>
          <a:endParaRPr lang="en-US" sz="1200" kern="1200"/>
        </a:p>
      </dsp:txBody>
      <dsp:txXfrm>
        <a:off x="891693" y="3602428"/>
        <a:ext cx="1621260" cy="972756"/>
      </dsp:txXfrm>
    </dsp:sp>
    <dsp:sp modelId="{9963561D-F805-4081-8EA0-66E088988072}">
      <dsp:nvSpPr>
        <dsp:cNvPr id="0" name=""/>
        <dsp:cNvSpPr/>
      </dsp:nvSpPr>
      <dsp:spPr>
        <a:xfrm>
          <a:off x="2675080" y="3602428"/>
          <a:ext cx="1621260" cy="972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→ Builds readiness for Year 1 and beyond</a:t>
          </a:r>
          <a:endParaRPr lang="en-US" sz="1200" kern="1200"/>
        </a:p>
      </dsp:txBody>
      <dsp:txXfrm>
        <a:off x="2675080" y="3602428"/>
        <a:ext cx="1621260" cy="9727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8838AC-EA15-46C2-9226-F8087CB4F4B5}">
      <dsp:nvSpPr>
        <dsp:cNvPr id="0" name=""/>
        <dsp:cNvSpPr/>
      </dsp:nvSpPr>
      <dsp:spPr>
        <a:xfrm>
          <a:off x="0" y="87569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Track children using Bsquared </a:t>
          </a:r>
          <a:endParaRPr lang="en-US" sz="2500" kern="1200"/>
        </a:p>
      </dsp:txBody>
      <dsp:txXfrm>
        <a:off x="48726" y="136295"/>
        <a:ext cx="6569381" cy="900704"/>
      </dsp:txXfrm>
    </dsp:sp>
    <dsp:sp modelId="{0A8C60D4-C70E-402F-91E1-8B1385632E3C}">
      <dsp:nvSpPr>
        <dsp:cNvPr id="0" name=""/>
        <dsp:cNvSpPr/>
      </dsp:nvSpPr>
      <dsp:spPr>
        <a:xfrm>
          <a:off x="0" y="1157725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196862"/>
                <a:satOff val="10572"/>
                <a:lumOff val="-38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96862"/>
                <a:satOff val="10572"/>
                <a:lumOff val="-38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96862"/>
                <a:satOff val="10572"/>
                <a:lumOff val="-38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Primary Steps in Reading, Writing and Maths Aut 2, Spr 2, Sum 2</a:t>
          </a:r>
          <a:endParaRPr lang="en-US" sz="2500" kern="1200"/>
        </a:p>
      </dsp:txBody>
      <dsp:txXfrm>
        <a:off x="48726" y="1206451"/>
        <a:ext cx="6569381" cy="900704"/>
      </dsp:txXfrm>
    </dsp:sp>
    <dsp:sp modelId="{D3C24475-1FEB-49AC-819C-0620A115952C}">
      <dsp:nvSpPr>
        <dsp:cNvPr id="0" name=""/>
        <dsp:cNvSpPr/>
      </dsp:nvSpPr>
      <dsp:spPr>
        <a:xfrm>
          <a:off x="0" y="2227881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393725"/>
                <a:satOff val="21144"/>
                <a:lumOff val="-764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393725"/>
                <a:satOff val="21144"/>
                <a:lumOff val="-764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393725"/>
                <a:satOff val="21144"/>
                <a:lumOff val="-764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SEMH Aut 1, Spr 1, Sum 1</a:t>
          </a:r>
          <a:endParaRPr lang="en-US" sz="2500" kern="1200"/>
        </a:p>
      </dsp:txBody>
      <dsp:txXfrm>
        <a:off x="48726" y="2276607"/>
        <a:ext cx="6569381" cy="900704"/>
      </dsp:txXfrm>
    </dsp:sp>
    <dsp:sp modelId="{EE8A8C3A-93C9-4DBE-9BDD-D3C3A96FF5BB}">
      <dsp:nvSpPr>
        <dsp:cNvPr id="0" name=""/>
        <dsp:cNvSpPr/>
      </dsp:nvSpPr>
      <dsp:spPr>
        <a:xfrm>
          <a:off x="0" y="3298038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590587"/>
                <a:satOff val="31716"/>
                <a:lumOff val="-1147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90587"/>
                <a:satOff val="31716"/>
                <a:lumOff val="-1147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90587"/>
                <a:satOff val="31716"/>
                <a:lumOff val="-1147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Track Phonics; GPCs, Blending and HRS words half termly</a:t>
          </a:r>
          <a:endParaRPr lang="en-US" sz="2500" kern="1200"/>
        </a:p>
      </dsp:txBody>
      <dsp:txXfrm>
        <a:off x="48726" y="3346764"/>
        <a:ext cx="6569381" cy="900704"/>
      </dsp:txXfrm>
    </dsp:sp>
    <dsp:sp modelId="{8F91AC95-2D0B-4DA1-848B-CD41367693FA}">
      <dsp:nvSpPr>
        <dsp:cNvPr id="0" name=""/>
        <dsp:cNvSpPr/>
      </dsp:nvSpPr>
      <dsp:spPr>
        <a:xfrm>
          <a:off x="0" y="4368194"/>
          <a:ext cx="6666833" cy="998156"/>
        </a:xfrm>
        <a:prstGeom prst="roundRect">
          <a:avLst/>
        </a:prstGeom>
        <a:gradFill rotWithShape="0">
          <a:gsLst>
            <a:gs pos="0">
              <a:schemeClr val="accent5">
                <a:hueOff val="787450"/>
                <a:satOff val="42288"/>
                <a:lumOff val="-15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787450"/>
                <a:satOff val="42288"/>
                <a:lumOff val="-15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787450"/>
                <a:satOff val="42288"/>
                <a:lumOff val="-15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Baselines and end of year for Fun Fit, Language for Thinking</a:t>
          </a:r>
          <a:endParaRPr lang="en-US" sz="2500" kern="1200"/>
        </a:p>
      </dsp:txBody>
      <dsp:txXfrm>
        <a:off x="48726" y="4416920"/>
        <a:ext cx="6569381" cy="900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D68B9-A063-C0ED-DDEB-28A2988493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D40F61-4162-4B23-82AD-70DCEDD879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58F3F-BFC2-E9E1-3DC6-584896852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F7478-02B7-AF7F-D2B6-67A6F2B3B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601F7-35EE-B1B6-B4E2-D007937D8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561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9E6B0-4821-B731-0076-4D0251706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B2898-5D48-2B04-2A4E-056E08DD5F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98EE0-E4D3-B3AF-706B-FC1899F57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812383-A082-8D47-BFFD-1E06C70EF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796EA0-2AC1-2ED1-E4BE-ED13A52B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446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371A8-5B8B-2487-007E-52D9A4959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2B0AA-29A0-DC11-421C-7947C3E54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47335-2A4A-3D45-42A2-58EDDA98A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309D0-9D16-32E3-9FCB-922BF302D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EA9CA-B780-17FD-73A5-53C852799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433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A46EF-E388-C891-DDE4-F40698127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981D8-766D-3F39-7607-B0D77ED277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F698AA-2A82-7D5D-FBFE-5BB56A3576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D9D0F7-216A-BA70-53EC-708BA6299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1FCE9-3B86-FB85-A483-5630745B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1796ED-4ADA-FDE0-AA2D-A349B4AD1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729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34671-A785-619B-3894-A70DC07FD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279AA-9AB3-A739-FBF7-1F405D5E1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2AD088-B3E5-47AA-8F1C-5D833A44E7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C3FE20-E410-D2C7-7C12-866F02AEB3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127D93-0E34-5915-EF64-A9942EDDFF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790291-5B2D-3169-CB59-FB8626FAD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5C3DAB-B47A-DEBC-1F96-70FB164FB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EDFF4C-8ABA-8677-C129-1468CD003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628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9BC947-81D7-5A0A-A041-4D4CDB12C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D3B6E3-AC9E-F594-AC2E-26190D7CC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B36AE1-8EF6-4AD1-C427-C6BFFFBEB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8EAAC8-B08D-D4CA-F1FD-264A4FD90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212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D43531-5DFB-70C1-B0AC-A97FFB5EA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18E8A3-17AE-5178-9856-7E92211CB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E2EE6F-197A-354F-FF32-1964E8229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3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2541B-CDCB-B44E-8AB2-A60896A54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468A1-D26B-3F1C-3A56-0C10B6E0A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C3C15D-8533-6257-22EB-0ABE86C816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CD3EF4-6A0F-8030-69F1-84CE6B49D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A78C74-7C9A-B67C-8A41-41DD3B81E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55DEF-0785-4FC6-8BF7-DEB72B9E0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204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77B3E-B959-EDBE-C734-C205B59CF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92621F-45AC-5323-0D8A-999A82A8A6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DDBD30-4AD2-9445-ECC7-96B9ABB882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43EF8-27B0-CCEA-D0E5-0A09F031E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79EC6C-83CC-55FA-7948-12B7E6B0B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1E8B2A-00FC-FA40-FE21-3ECA63459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2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0FD9E-B11B-CBDD-5A40-91D271A1A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3498F3-C5FB-70FD-8D73-F1F0134736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EF8EC-8B3D-759A-868A-D986F7326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C7565-A74F-E707-F3B8-4B67EDAA3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31618-595B-2548-D412-83080BAA5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475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86AC0F-1546-0E3C-7364-8430664062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05A994-A3B8-7F34-004B-3B3CAF73F8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3E1F55-2532-6E89-9FEF-57966B435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F0F43F-9525-6FF0-CDDB-C3BF74768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87466-D0F7-605B-9E7B-87F14FC1E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782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B131DB-4689-8A02-E8AD-EDE6EFD57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E7A0-BB13-D038-8CF5-453F897BF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A5C3FD-232F-5371-172D-802D31AF18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678DCA-B770-4743-AC34-1AEBE155864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23EEC-1237-4F98-CC0C-A59430FD7B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7E49EE-E7B2-E90D-D43F-CBB40DC844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9B7439-1F24-47FF-8553-FB49A10D42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955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AD20A5-B9BF-4C29-B1C0-882CF36B4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9BF750-9EF3-E872-534F-57EA5EDBE4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79" r="-2" b="-2"/>
          <a:stretch>
            <a:fillRect/>
          </a:stretch>
        </p:blipFill>
        <p:spPr>
          <a:xfrm>
            <a:off x="20" y="1"/>
            <a:ext cx="4752733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283847B-B7B4-4D47-875A-C45ADEF4C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8300" y="685800"/>
            <a:ext cx="6057900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17C43-AA89-A19F-A4A8-34E6EEABB3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62578" y="1259958"/>
            <a:ext cx="4253022" cy="2466143"/>
          </a:xfrm>
        </p:spPr>
        <p:txBody>
          <a:bodyPr anchor="b">
            <a:noAutofit/>
          </a:bodyPr>
          <a:lstStyle/>
          <a:p>
            <a:r>
              <a:rPr lang="en-GB" dirty="0">
                <a:solidFill>
                  <a:srgbClr val="595959"/>
                </a:solidFill>
              </a:rPr>
              <a:t>The Lighthouse at Butler’s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A3F395-C086-0033-BA1E-BDC5400A9B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26372" y="4062038"/>
            <a:ext cx="4189228" cy="1463284"/>
          </a:xfrm>
        </p:spPr>
        <p:txBody>
          <a:bodyPr anchor="t">
            <a:normAutofit/>
          </a:bodyPr>
          <a:lstStyle/>
          <a:p>
            <a:r>
              <a:rPr lang="en-GB" sz="4400" dirty="0">
                <a:solidFill>
                  <a:srgbClr val="595959"/>
                </a:solidFill>
              </a:rPr>
              <a:t>Our Vision</a:t>
            </a:r>
          </a:p>
        </p:txBody>
      </p:sp>
    </p:spTree>
    <p:extLst>
      <p:ext uri="{BB962C8B-B14F-4D97-AF65-F5344CB8AC3E}">
        <p14:creationId xmlns:p14="http://schemas.microsoft.com/office/powerpoint/2010/main" val="3851268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9F31195-E442-71D1-1882-F59606E32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2476" b="13270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74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B3E90A-82CC-5992-027A-866017C15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12488"/>
            <a:ext cx="2899189" cy="436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Nature of the provision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085AA39-1B40-8A82-6D58-EAC144C8B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842" y="2824976"/>
            <a:ext cx="3427283" cy="436384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Wide range of needs</a:t>
            </a:r>
          </a:p>
          <a:p>
            <a:r>
              <a:rPr lang="en-US" sz="2000" dirty="0">
                <a:solidFill>
                  <a:schemeClr val="bg1"/>
                </a:solidFill>
              </a:rPr>
              <a:t>Sensory differences</a:t>
            </a:r>
          </a:p>
          <a:p>
            <a:r>
              <a:rPr lang="en-US" sz="2000" dirty="0">
                <a:solidFill>
                  <a:schemeClr val="bg1"/>
                </a:solidFill>
              </a:rPr>
              <a:t>SEMH</a:t>
            </a:r>
          </a:p>
          <a:p>
            <a:r>
              <a:rPr lang="en-US" sz="2000" dirty="0">
                <a:solidFill>
                  <a:schemeClr val="bg1"/>
                </a:solidFill>
              </a:rPr>
              <a:t>Communication and Interaction difficulties</a:t>
            </a:r>
          </a:p>
          <a:p>
            <a:r>
              <a:rPr lang="en-US" sz="2000" dirty="0">
                <a:solidFill>
                  <a:schemeClr val="bg1"/>
                </a:solidFill>
              </a:rPr>
              <a:t>Early trauma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8C5D3C3-973A-692B-C78B-105171E9D6C4}"/>
              </a:ext>
            </a:extLst>
          </p:cNvPr>
          <p:cNvSpPr txBox="1"/>
          <p:nvPr/>
        </p:nvSpPr>
        <p:spPr>
          <a:xfrm>
            <a:off x="5416167" y="962721"/>
            <a:ext cx="5427407" cy="56150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Strategies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Children may need time and space to regulate BEFORE learning can take place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Learning opportunities are often responsive and highly </a:t>
            </a:r>
            <a:r>
              <a:rPr lang="en-US" sz="2400" dirty="0" err="1"/>
              <a:t>personalised</a:t>
            </a:r>
            <a:endParaRPr lang="en-US" sz="2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Staff regularly provide 1:1 support and targeted mental health interventions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Shared group times are often focused on engagement, connection and readiness to learn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Staff often need to respond quickly to moments of engagement. If those moments are interrupted it can result in the child disengaging and the opportunity for learning being lost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err="1"/>
              <a:t>Recognising</a:t>
            </a:r>
            <a:r>
              <a:rPr lang="en-US" sz="2400" dirty="0"/>
              <a:t> this difference in approach is important when considering expectations around teaching, observation and daily routines.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93959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E8F2C2-1C59-1A82-6E01-9A29BB6BB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9356106" cy="1200329"/>
          </a:xfrm>
        </p:spPr>
        <p:txBody>
          <a:bodyPr anchor="t">
            <a:normAutofit/>
          </a:bodyPr>
          <a:lstStyle/>
          <a:p>
            <a:r>
              <a:rPr lang="en-GB" sz="8000"/>
              <a:t>Interventions list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4200" y="554152"/>
            <a:ext cx="574177" cy="1075866"/>
            <a:chOff x="10994200" y="554152"/>
            <a:chExt cx="574177" cy="1075866"/>
          </a:xfrm>
        </p:grpSpPr>
        <p:sp>
          <p:nvSpPr>
            <p:cNvPr id="44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04550EA8-D38E-131F-4E04-177B6C66E0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9722179"/>
              </p:ext>
            </p:extLst>
          </p:nvPr>
        </p:nvGraphicFramePr>
        <p:xfrm>
          <a:off x="1188062" y="1825625"/>
          <a:ext cx="9356107" cy="439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8042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6D5FC5C-7769-1EA8-954E-748E26CEA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9245" y="238097"/>
            <a:ext cx="5186842" cy="84699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2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Strong Foundations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6" name="Text Placeholder 2">
            <a:extLst>
              <a:ext uri="{FF2B5EF4-FFF2-40B4-BE49-F238E27FC236}">
                <a16:creationId xmlns:a16="http://schemas.microsoft.com/office/drawing/2014/main" id="{1C8A77D8-FDB8-9A66-C8F9-92FB66E00E5B}"/>
              </a:ext>
            </a:extLst>
          </p:cNvPr>
          <p:cNvGraphicFramePr/>
          <p:nvPr/>
        </p:nvGraphicFramePr>
        <p:xfrm>
          <a:off x="3502135" y="1225899"/>
          <a:ext cx="5188034" cy="4772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9869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1FEB8-D3C8-0C17-562C-6BA37DAA14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Curriculum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7EADD-8C5A-E6F8-C2BB-00628C7870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946" y="563631"/>
            <a:ext cx="8154107" cy="573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451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20260F-651A-3863-E8D1-8AF8CC41C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5657" y="413747"/>
            <a:ext cx="9556617" cy="585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216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7834B-2838-09E6-8A5E-8D1BD15665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613" y="150725"/>
            <a:ext cx="9144000" cy="907440"/>
          </a:xfrm>
        </p:spPr>
        <p:txBody>
          <a:bodyPr>
            <a:normAutofit fontScale="90000"/>
          </a:bodyPr>
          <a:lstStyle/>
          <a:p>
            <a:r>
              <a:rPr lang="en-GB" dirty="0"/>
              <a:t>Timetable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155F80-41E9-9621-05EE-AE71B57AA5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530ABA-4626-F512-1AA6-05BBEF5F5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884" y="908798"/>
            <a:ext cx="10478367" cy="544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810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928CCB-5490-D71A-C7EB-62A9B3060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Assessments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D532515-8834-4DF7-9C90-3279DAF643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280704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0287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9BD899-7528-1A01-2680-B0C474236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 dirty="0"/>
              <a:t>Admissions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B37EE6-681A-DFF4-7AEC-D5C63529C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6962"/>
            <a:ext cx="5874099" cy="5029825"/>
          </a:xfrm>
        </p:spPr>
        <p:txBody>
          <a:bodyPr>
            <a:normAutofit/>
          </a:bodyPr>
          <a:lstStyle/>
          <a:p>
            <a:r>
              <a:rPr lang="en-GB" sz="1600" b="1" dirty="0"/>
              <a:t>Who would benefit from the EPU?  Admission Criteria</a:t>
            </a:r>
            <a:endParaRPr lang="en-GB" sz="1600" dirty="0"/>
          </a:p>
          <a:p>
            <a:r>
              <a:rPr lang="en-GB" sz="1600" dirty="0"/>
              <a:t>Children may exhibit the following:</a:t>
            </a:r>
          </a:p>
          <a:p>
            <a:r>
              <a:rPr lang="en-GB" sz="1600" dirty="0"/>
              <a:t>· Communication and Interaction as main area of need.</a:t>
            </a:r>
          </a:p>
          <a:p>
            <a:r>
              <a:rPr lang="en-GB" sz="1600" dirty="0"/>
              <a:t>· Limited spoken/expressive language. Approx 2-3 word phrases</a:t>
            </a:r>
          </a:p>
          <a:p>
            <a:r>
              <a:rPr lang="en-GB" sz="1600" dirty="0"/>
              <a:t>· Can make basic requests to meet own needs.</a:t>
            </a:r>
          </a:p>
          <a:p>
            <a:r>
              <a:rPr lang="en-GB" sz="1600" dirty="0"/>
              <a:t>· Is working at Progression Step 1-2 on </a:t>
            </a:r>
            <a:r>
              <a:rPr lang="en-GB" sz="1600" dirty="0" err="1"/>
              <a:t>BSquared</a:t>
            </a:r>
            <a:r>
              <a:rPr lang="en-GB" sz="1600" dirty="0"/>
              <a:t>.</a:t>
            </a:r>
          </a:p>
          <a:p>
            <a:r>
              <a:rPr lang="en-GB" sz="1600" dirty="0"/>
              <a:t>· NOT at risk of suspension.</a:t>
            </a:r>
          </a:p>
          <a:p>
            <a:r>
              <a:rPr lang="en-GB" sz="1600" dirty="0"/>
              <a:t>· Difficulties in making and maintaining relationships.</a:t>
            </a:r>
          </a:p>
          <a:p>
            <a:r>
              <a:rPr lang="en-GB" sz="1600" dirty="0"/>
              <a:t>· Difficulties in following instructions and accepting adult direction and maintaining attention to task.</a:t>
            </a:r>
          </a:p>
          <a:p>
            <a:r>
              <a:rPr lang="en-GB" sz="1600" dirty="0"/>
              <a:t>· An unusual response to some sensory stimuli e.g. may find noisy/busy classroom environments dysregulating. </a:t>
            </a:r>
          </a:p>
          <a:p>
            <a:r>
              <a:rPr lang="en-GB" sz="1600" dirty="0"/>
              <a:t>· Evidence of rigid thought, making the pupil inflexible and unlikely to cope with change, resulting in significant signs of stresses and anxiety.</a:t>
            </a:r>
          </a:p>
          <a:p>
            <a:endParaRPr lang="en-GB" sz="1300" dirty="0"/>
          </a:p>
          <a:p>
            <a:endParaRPr lang="en-GB" sz="13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091E7D-8D2C-5164-5235-E9FFC022FF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89" r="26511" b="-1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2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2837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F94027-8256-778A-C751-80F2AD2A18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365125"/>
            <a:ext cx="5558489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Training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4DE2A5-E64E-AD3E-039A-B08BBCD60A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1331572"/>
            <a:ext cx="5558489" cy="4845391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Beth Atkinson SALT training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Attention Autism S</a:t>
            </a:r>
            <a:r>
              <a:rPr lang="en-US" dirty="0"/>
              <a:t>I</a:t>
            </a:r>
            <a:r>
              <a:rPr lang="en-US" dirty="0">
                <a:effectLst/>
              </a:rPr>
              <a:t>S,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SIS Sensory regulation,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Lightbulb</a:t>
            </a:r>
            <a:r>
              <a:rPr lang="en-US" dirty="0"/>
              <a:t> – Mental Health</a:t>
            </a:r>
            <a:endParaRPr lang="en-US" dirty="0">
              <a:effectLst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Supporting Children with ADHD in the   Primary Classroom,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SEND in the curriculum,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Sensory Circuits,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effectLst/>
              </a:rPr>
              <a:t>Forest school</a:t>
            </a:r>
            <a:endParaRPr 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u="sng" dirty="0">
                <a:effectLst/>
              </a:rPr>
              <a:t>Interoception</a:t>
            </a:r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47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C14CB86-2AB8-5D0E-0725-7075C7DD1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750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62A733640E594BA33084DC4636CE23" ma:contentTypeVersion="14" ma:contentTypeDescription="Create a new document." ma:contentTypeScope="" ma:versionID="d22d9cce873a6d00b5868806954598e4">
  <xsd:schema xmlns:xsd="http://www.w3.org/2001/XMLSchema" xmlns:xs="http://www.w3.org/2001/XMLSchema" xmlns:p="http://schemas.microsoft.com/office/2006/metadata/properties" xmlns:ns2="136f7d98-ae23-449f-bd46-194a2d520d75" xmlns:ns3="92b201a3-62a0-4d00-a4fb-a85b0928e96c" targetNamespace="http://schemas.microsoft.com/office/2006/metadata/properties" ma:root="true" ma:fieldsID="79e4127ada4f0a8a19fc30bf532ba25d" ns2:_="" ns3:_="">
    <xsd:import namespace="136f7d98-ae23-449f-bd46-194a2d520d75"/>
    <xsd:import namespace="92b201a3-62a0-4d00-a4fb-a85b0928e9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6f7d98-ae23-449f-bd46-194a2d520d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6f2972-7de3-41da-9809-a752082fd83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201a3-62a0-4d00-a4fb-a85b0928e96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b847eb5-2848-4af6-b859-9e9bedff0923}" ma:internalName="TaxCatchAll" ma:showField="CatchAllData" ma:web="92b201a3-62a0-4d00-a4fb-a85b0928e9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36f7d98-ae23-449f-bd46-194a2d520d75">
      <Terms xmlns="http://schemas.microsoft.com/office/infopath/2007/PartnerControls"/>
    </lcf76f155ced4ddcb4097134ff3c332f>
    <TaxCatchAll xmlns="92b201a3-62a0-4d00-a4fb-a85b0928e96c" xsi:nil="true"/>
  </documentManagement>
</p:properties>
</file>

<file path=customXml/itemProps1.xml><?xml version="1.0" encoding="utf-8"?>
<ds:datastoreItem xmlns:ds="http://schemas.openxmlformats.org/officeDocument/2006/customXml" ds:itemID="{5AD92AC1-1091-47E4-ADDF-24FF3F9433F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9A750B-5A74-425E-9B26-52C606C89C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6f7d98-ae23-449f-bd46-194a2d520d75"/>
    <ds:schemaRef ds:uri="92b201a3-62a0-4d00-a4fb-a85b0928e9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289D11-E527-47BF-80EE-C0178A364940}">
  <ds:schemaRefs>
    <ds:schemaRef ds:uri="http://schemas.microsoft.com/office/2006/metadata/properties"/>
    <ds:schemaRef ds:uri="http://schemas.microsoft.com/office/infopath/2007/PartnerControls"/>
    <ds:schemaRef ds:uri="136f7d98-ae23-449f-bd46-194a2d520d75"/>
    <ds:schemaRef ds:uri="92b201a3-62a0-4d00-a4fb-a85b0928e96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94</TotalTime>
  <Words>479</Words>
  <Application>Microsoft Office PowerPoint</Application>
  <PresentationFormat>Widescreen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Office Theme</vt:lpstr>
      <vt:lpstr>The Lighthouse at Butler’s </vt:lpstr>
      <vt:lpstr>PowerPoint Presentation</vt:lpstr>
      <vt:lpstr>Nature of the provision</vt:lpstr>
      <vt:lpstr>Interventions list</vt:lpstr>
      <vt:lpstr>Strong Foundations</vt:lpstr>
      <vt:lpstr>Curriculum</vt:lpstr>
      <vt:lpstr>PowerPoint Presentation</vt:lpstr>
      <vt:lpstr>Timetable</vt:lpstr>
      <vt:lpstr>Assessments</vt:lpstr>
      <vt:lpstr>Admissions</vt:lpstr>
      <vt:lpstr>Training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Emily Cunnington</dc:creator>
  <cp:lastModifiedBy>Emily Cunnington</cp:lastModifiedBy>
  <cp:revision>2</cp:revision>
  <dcterms:created xsi:type="dcterms:W3CDTF">2026-03-29T14:35:45Z</dcterms:created>
  <dcterms:modified xsi:type="dcterms:W3CDTF">2026-04-12T09:20:46Z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0x0101004D62A733640E594BA33084DC4636CE23</vt:lpwstr>
  </property>
</Properties>
</file>