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6126F0-21B1-4CDF-A618-34558A4A9988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E70EE4-2A8B-430B-9C9F-AA8AF7257E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1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1108AEF-84DE-4DB9-BD60-7764AA1B983C}" type="slidenum">
              <a:rPr lang="en-GB" altLang="en-US" smtClean="0"/>
              <a:pPr>
                <a:spcBef>
                  <a:spcPct val="0"/>
                </a:spcBef>
              </a:pPr>
              <a:t>1</a:t>
            </a:fld>
            <a:endParaRPr lang="en-GB" altLang="en-US" smtClean="0"/>
          </a:p>
        </p:txBody>
      </p:sp>
      <p:sp>
        <p:nvSpPr>
          <p:cNvPr id="102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en-GB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en-GB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en-GB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681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628B8-C708-4FF4-A192-A3714FEA5646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0E3AC-776A-435C-81A6-29001B9A4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3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628B8-C708-4FF4-A192-A3714FEA5646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0E3AC-776A-435C-81A6-29001B9A4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234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628B8-C708-4FF4-A192-A3714FEA5646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0E3AC-776A-435C-81A6-29001B9A4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589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628B8-C708-4FF4-A192-A3714FEA5646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0E3AC-776A-435C-81A6-29001B9A4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470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628B8-C708-4FF4-A192-A3714FEA5646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0E3AC-776A-435C-81A6-29001B9A4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847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628B8-C708-4FF4-A192-A3714FEA5646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0E3AC-776A-435C-81A6-29001B9A4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943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628B8-C708-4FF4-A192-A3714FEA5646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0E3AC-776A-435C-81A6-29001B9A4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160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628B8-C708-4FF4-A192-A3714FEA5646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0E3AC-776A-435C-81A6-29001B9A4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598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628B8-C708-4FF4-A192-A3714FEA5646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0E3AC-776A-435C-81A6-29001B9A4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742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628B8-C708-4FF4-A192-A3714FEA5646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0E3AC-776A-435C-81A6-29001B9A4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492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628B8-C708-4FF4-A192-A3714FEA5646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0E3AC-776A-435C-81A6-29001B9A4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252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7483F3-E087-4141-B032-43694D0E86C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1209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628B8-C708-4FF4-A192-A3714FEA5646}" type="datetimeFigureOut">
              <a:rPr lang="en-GB" smtClean="0"/>
              <a:t>16/10/2018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0E3AC-776A-435C-81A6-29001B9A4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980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audio" Target="../media/media13.WAV"/><Relationship Id="rId21" Type="http://schemas.microsoft.com/office/2007/relationships/media" Target="../media/media11.WAV"/><Relationship Id="rId42" Type="http://schemas.openxmlformats.org/officeDocument/2006/relationships/audio" Target="../media/media21.WAV"/><Relationship Id="rId47" Type="http://schemas.microsoft.com/office/2007/relationships/media" Target="../media/media24.WAV"/><Relationship Id="rId63" Type="http://schemas.microsoft.com/office/2007/relationships/media" Target="../media/media32.WAV"/><Relationship Id="rId68" Type="http://schemas.openxmlformats.org/officeDocument/2006/relationships/audio" Target="../media/media34.WAV"/><Relationship Id="rId84" Type="http://schemas.openxmlformats.org/officeDocument/2006/relationships/audio" Target="../media/media42.WAV"/><Relationship Id="rId89" Type="http://schemas.openxmlformats.org/officeDocument/2006/relationships/slideLayout" Target="../slideLayouts/slideLayout12.xml"/><Relationship Id="rId16" Type="http://schemas.openxmlformats.org/officeDocument/2006/relationships/audio" Target="../media/media8.WAV"/><Relationship Id="rId11" Type="http://schemas.microsoft.com/office/2007/relationships/media" Target="../media/media6.WAV"/><Relationship Id="rId32" Type="http://schemas.openxmlformats.org/officeDocument/2006/relationships/audio" Target="../media/media16.WAV"/><Relationship Id="rId37" Type="http://schemas.microsoft.com/office/2007/relationships/media" Target="../media/media19.WAV"/><Relationship Id="rId53" Type="http://schemas.microsoft.com/office/2007/relationships/media" Target="../media/media27.WAV"/><Relationship Id="rId58" Type="http://schemas.openxmlformats.org/officeDocument/2006/relationships/audio" Target="../media/media29.WAV"/><Relationship Id="rId74" Type="http://schemas.openxmlformats.org/officeDocument/2006/relationships/audio" Target="../media/media37.WAV"/><Relationship Id="rId79" Type="http://schemas.microsoft.com/office/2007/relationships/media" Target="../media/media40.WAV"/><Relationship Id="rId5" Type="http://schemas.microsoft.com/office/2007/relationships/media" Target="../media/media3.WAV"/><Relationship Id="rId90" Type="http://schemas.openxmlformats.org/officeDocument/2006/relationships/notesSlide" Target="../notesSlides/notesSlide1.xml"/><Relationship Id="rId14" Type="http://schemas.openxmlformats.org/officeDocument/2006/relationships/audio" Target="../media/media7.WAV"/><Relationship Id="rId22" Type="http://schemas.openxmlformats.org/officeDocument/2006/relationships/audio" Target="../media/media11.WAV"/><Relationship Id="rId27" Type="http://schemas.microsoft.com/office/2007/relationships/media" Target="../media/media14.WAV"/><Relationship Id="rId30" Type="http://schemas.openxmlformats.org/officeDocument/2006/relationships/audio" Target="../media/media15.WAV"/><Relationship Id="rId35" Type="http://schemas.microsoft.com/office/2007/relationships/media" Target="../media/media18.WAV"/><Relationship Id="rId43" Type="http://schemas.microsoft.com/office/2007/relationships/media" Target="../media/media22.WAV"/><Relationship Id="rId48" Type="http://schemas.openxmlformats.org/officeDocument/2006/relationships/audio" Target="../media/media24.WAV"/><Relationship Id="rId56" Type="http://schemas.openxmlformats.org/officeDocument/2006/relationships/audio" Target="../media/media28.WAV"/><Relationship Id="rId64" Type="http://schemas.openxmlformats.org/officeDocument/2006/relationships/audio" Target="../media/media32.WAV"/><Relationship Id="rId69" Type="http://schemas.microsoft.com/office/2007/relationships/media" Target="../media/media35.WAV"/><Relationship Id="rId77" Type="http://schemas.microsoft.com/office/2007/relationships/media" Target="../media/media39.WAV"/><Relationship Id="rId8" Type="http://schemas.openxmlformats.org/officeDocument/2006/relationships/audio" Target="../media/media4.WAV"/><Relationship Id="rId51" Type="http://schemas.microsoft.com/office/2007/relationships/media" Target="../media/media26.WAV"/><Relationship Id="rId72" Type="http://schemas.openxmlformats.org/officeDocument/2006/relationships/audio" Target="../media/media36.WAV"/><Relationship Id="rId80" Type="http://schemas.openxmlformats.org/officeDocument/2006/relationships/audio" Target="../media/media40.WAV"/><Relationship Id="rId85" Type="http://schemas.microsoft.com/office/2007/relationships/media" Target="../media/media43.WAV"/><Relationship Id="rId3" Type="http://schemas.microsoft.com/office/2007/relationships/media" Target="../media/media2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microsoft.com/office/2007/relationships/media" Target="../media/media13.WAV"/><Relationship Id="rId33" Type="http://schemas.microsoft.com/office/2007/relationships/media" Target="../media/media17.WAV"/><Relationship Id="rId38" Type="http://schemas.openxmlformats.org/officeDocument/2006/relationships/audio" Target="../media/media19.WAV"/><Relationship Id="rId46" Type="http://schemas.openxmlformats.org/officeDocument/2006/relationships/audio" Target="../media/media23.WAV"/><Relationship Id="rId59" Type="http://schemas.microsoft.com/office/2007/relationships/media" Target="../media/media30.WAV"/><Relationship Id="rId67" Type="http://schemas.microsoft.com/office/2007/relationships/media" Target="../media/media34.WAV"/><Relationship Id="rId20" Type="http://schemas.openxmlformats.org/officeDocument/2006/relationships/audio" Target="../media/media10.WAV"/><Relationship Id="rId41" Type="http://schemas.microsoft.com/office/2007/relationships/media" Target="../media/media21.WAV"/><Relationship Id="rId54" Type="http://schemas.openxmlformats.org/officeDocument/2006/relationships/audio" Target="../media/media27.WAV"/><Relationship Id="rId62" Type="http://schemas.openxmlformats.org/officeDocument/2006/relationships/audio" Target="../media/media31.WAV"/><Relationship Id="rId70" Type="http://schemas.openxmlformats.org/officeDocument/2006/relationships/audio" Target="../media/media35.WAV"/><Relationship Id="rId75" Type="http://schemas.microsoft.com/office/2007/relationships/media" Target="../media/media38.WAV"/><Relationship Id="rId83" Type="http://schemas.microsoft.com/office/2007/relationships/media" Target="../media/media42.WAV"/><Relationship Id="rId88" Type="http://schemas.openxmlformats.org/officeDocument/2006/relationships/audio" Target="../media/media44.WAV"/><Relationship Id="rId91" Type="http://schemas.openxmlformats.org/officeDocument/2006/relationships/image" Target="../media/image1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5" Type="http://schemas.microsoft.com/office/2007/relationships/media" Target="../media/media8.WAV"/><Relationship Id="rId23" Type="http://schemas.microsoft.com/office/2007/relationships/media" Target="../media/media12.WAV"/><Relationship Id="rId28" Type="http://schemas.openxmlformats.org/officeDocument/2006/relationships/audio" Target="../media/media14.WAV"/><Relationship Id="rId36" Type="http://schemas.openxmlformats.org/officeDocument/2006/relationships/audio" Target="../media/media18.WAV"/><Relationship Id="rId49" Type="http://schemas.microsoft.com/office/2007/relationships/media" Target="../media/media25.WAV"/><Relationship Id="rId57" Type="http://schemas.microsoft.com/office/2007/relationships/media" Target="../media/media29.WAV"/><Relationship Id="rId10" Type="http://schemas.openxmlformats.org/officeDocument/2006/relationships/audio" Target="../media/media5.WAV"/><Relationship Id="rId31" Type="http://schemas.microsoft.com/office/2007/relationships/media" Target="../media/media16.WAV"/><Relationship Id="rId44" Type="http://schemas.openxmlformats.org/officeDocument/2006/relationships/audio" Target="../media/media22.WAV"/><Relationship Id="rId52" Type="http://schemas.openxmlformats.org/officeDocument/2006/relationships/audio" Target="../media/media26.WAV"/><Relationship Id="rId60" Type="http://schemas.openxmlformats.org/officeDocument/2006/relationships/audio" Target="../media/media30.WAV"/><Relationship Id="rId65" Type="http://schemas.microsoft.com/office/2007/relationships/media" Target="../media/media33.WAV"/><Relationship Id="rId73" Type="http://schemas.microsoft.com/office/2007/relationships/media" Target="../media/media37.WAV"/><Relationship Id="rId78" Type="http://schemas.openxmlformats.org/officeDocument/2006/relationships/audio" Target="../media/media39.WAV"/><Relationship Id="rId81" Type="http://schemas.microsoft.com/office/2007/relationships/media" Target="../media/media41.WAV"/><Relationship Id="rId86" Type="http://schemas.openxmlformats.org/officeDocument/2006/relationships/audio" Target="../media/media43.WAV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39" Type="http://schemas.microsoft.com/office/2007/relationships/media" Target="../media/media20.WAV"/><Relationship Id="rId34" Type="http://schemas.openxmlformats.org/officeDocument/2006/relationships/audio" Target="../media/media17.WAV"/><Relationship Id="rId50" Type="http://schemas.openxmlformats.org/officeDocument/2006/relationships/audio" Target="../media/media25.WAV"/><Relationship Id="rId55" Type="http://schemas.microsoft.com/office/2007/relationships/media" Target="../media/media28.WAV"/><Relationship Id="rId76" Type="http://schemas.openxmlformats.org/officeDocument/2006/relationships/audio" Target="../media/media38.WAV"/><Relationship Id="rId7" Type="http://schemas.microsoft.com/office/2007/relationships/media" Target="../media/media4.WAV"/><Relationship Id="rId71" Type="http://schemas.microsoft.com/office/2007/relationships/media" Target="../media/media36.WAV"/><Relationship Id="rId2" Type="http://schemas.openxmlformats.org/officeDocument/2006/relationships/audio" Target="../media/media1.WAV"/><Relationship Id="rId29" Type="http://schemas.microsoft.com/office/2007/relationships/media" Target="../media/media15.WAV"/><Relationship Id="rId24" Type="http://schemas.openxmlformats.org/officeDocument/2006/relationships/audio" Target="../media/media12.WAV"/><Relationship Id="rId40" Type="http://schemas.openxmlformats.org/officeDocument/2006/relationships/audio" Target="../media/media20.WAV"/><Relationship Id="rId45" Type="http://schemas.microsoft.com/office/2007/relationships/media" Target="../media/media23.WAV"/><Relationship Id="rId66" Type="http://schemas.openxmlformats.org/officeDocument/2006/relationships/audio" Target="../media/media33.WAV"/><Relationship Id="rId87" Type="http://schemas.microsoft.com/office/2007/relationships/media" Target="../media/media44.WAV"/><Relationship Id="rId61" Type="http://schemas.microsoft.com/office/2007/relationships/media" Target="../media/media31.WAV"/><Relationship Id="rId82" Type="http://schemas.openxmlformats.org/officeDocument/2006/relationships/audio" Target="../media/media41.WAV"/><Relationship Id="rId19" Type="http://schemas.microsoft.com/office/2007/relationships/media" Target="../media/media1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>
                <a:latin typeface="Comic Sans MS" panose="030F0702030302020204" pitchFamily="66" charset="0"/>
              </a:rPr>
              <a:t>Pronunciation of the Phonemes</a:t>
            </a:r>
          </a:p>
        </p:txBody>
      </p:sp>
      <p:graphicFrame>
        <p:nvGraphicFramePr>
          <p:cNvPr id="19459" name="Group 3"/>
          <p:cNvGraphicFramePr>
            <a:graphicFrameLocks noGrp="1"/>
          </p:cNvGraphicFramePr>
          <p:nvPr>
            <p:ph type="tbl" idx="1"/>
          </p:nvPr>
        </p:nvGraphicFramePr>
        <p:xfrm>
          <a:off x="1774825" y="1557339"/>
          <a:ext cx="8578850" cy="4525961"/>
        </p:xfrm>
        <a:graphic>
          <a:graphicData uri="http://schemas.openxmlformats.org/drawingml/2006/table">
            <a:tbl>
              <a:tblPr/>
              <a:tblGrid>
                <a:gridCol w="7477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9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77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77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77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93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78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216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216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1131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/b/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/d/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/f/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/g/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/h/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/j/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/k/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/l/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/m/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/n/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/ng/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1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/p/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/r/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/s/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/t/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/v/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/w/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/y/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/z/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/th/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/th/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/ch/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0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/sh/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/zh/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/a/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/e/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/i/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/o/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/u/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/ae/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/ee/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/ie/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/oe/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31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/ue/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/oo/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/ar/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/ur/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/au/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/er/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/ow/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/oi/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/air/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/ear/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/ure/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9521" name="Reco3983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2764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2" name="Reco3984.WAV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8" y="2205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3" name="Reco3985.WAV">
            <a:hlinkClick r:id="" action="ppaction://media"/>
          </p:cNvPr>
          <p:cNvPicPr>
            <a:picLocks noChangeAspect="1" noChangeArrowheads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3" y="22764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4" name="Reco3999.WAV">
            <a:hlinkClick r:id="" action="ppaction://media"/>
          </p:cNvPr>
          <p:cNvPicPr>
            <a:picLocks noChangeAspect="1" noChangeArrowheads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338" y="22764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5" name="Reco4000.WAV">
            <a:hlinkClick r:id="" action="ppaction://media"/>
          </p:cNvPr>
          <p:cNvPicPr>
            <a:picLocks noChangeAspect="1" noChangeArrowheads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475" y="22764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6" name="Reco4001.WAV">
            <a:hlinkClick r:id="" action="ppaction://media"/>
          </p:cNvPr>
          <p:cNvPicPr>
            <a:picLocks noChangeAspect="1" noChangeArrowheads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638" y="22764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7" name="Reco4002.WAV">
            <a:hlinkClick r:id="" action="ppaction://media"/>
          </p:cNvPr>
          <p:cNvPicPr>
            <a:picLocks noChangeAspect="1" noChangeArrowheads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338" y="22764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8" name="Reco4003.WAV">
            <a:hlinkClick r:id="" action="ppaction://media"/>
          </p:cNvPr>
          <p:cNvPicPr>
            <a:picLocks noChangeAspect="1" noChangeArrowheads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88" y="2205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9" name="Reco4015.WAV">
            <a:hlinkClick r:id="" action="ppaction://media"/>
          </p:cNvPr>
          <p:cNvPicPr>
            <a:picLocks noChangeAspect="1" noChangeArrowheads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9825" y="22764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30" name="Reco4016.WAV">
            <a:hlinkClick r:id="" action="ppaction://media"/>
          </p:cNvPr>
          <p:cNvPicPr>
            <a:picLocks noChangeAspect="1" noChangeArrowheads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6450" y="2133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31" name="Reco4017.WAV">
            <a:hlinkClick r:id="" action="ppaction://media"/>
          </p:cNvPr>
          <p:cNvPicPr>
            <a:picLocks noChangeAspect="1" noChangeArrowheads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0" y="32845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32" name="Reco4018.WAV">
            <a:hlinkClick r:id="" action="ppaction://media"/>
          </p:cNvPr>
          <p:cNvPicPr>
            <a:picLocks noChangeAspect="1" noChangeArrowheads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3" y="32845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33" name="Reco4019.WAV">
            <a:hlinkClick r:id="" action="ppaction://media"/>
          </p:cNvPr>
          <p:cNvPicPr>
            <a:picLocks noChangeAspect="1" noChangeArrowheads="1"/>
          </p:cNvPicPr>
          <p:nvPr>
            <a:audioFile r:link="rId26"/>
            <p:extLst>
              <p:ext uri="{DAA4B4D4-6D71-4841-9C94-3DE7FCFB9230}">
                <p14:media xmlns:p14="http://schemas.microsoft.com/office/powerpoint/2010/main" r:embed="rId25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5" y="32845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34" name="Reco4020.WAV">
            <a:hlinkClick r:id="" action="ppaction://media"/>
          </p:cNvPr>
          <p:cNvPicPr>
            <a:picLocks noChangeAspect="1" noChangeArrowheads="1"/>
          </p:cNvPicPr>
          <p:nvPr>
            <a:audioFile r:link="rId28"/>
            <p:extLst>
              <p:ext uri="{DAA4B4D4-6D71-4841-9C94-3DE7FCFB9230}">
                <p14:media xmlns:p14="http://schemas.microsoft.com/office/powerpoint/2010/main" r:embed="rId27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0" y="32845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35" name="Reco4030.WAV">
            <a:hlinkClick r:id="" action="ppaction://media"/>
          </p:cNvPr>
          <p:cNvPicPr>
            <a:picLocks noChangeAspect="1" noChangeArrowheads="1"/>
          </p:cNvPicPr>
          <p:nvPr>
            <a:audioFile r:link="rId30"/>
            <p:extLst>
              <p:ext uri="{DAA4B4D4-6D71-4841-9C94-3DE7FCFB9230}">
                <p14:media xmlns:p14="http://schemas.microsoft.com/office/powerpoint/2010/main" r:embed="rId29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638" y="32845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36" name="Reco4031.WAV">
            <a:hlinkClick r:id="" action="ppaction://media"/>
          </p:cNvPr>
          <p:cNvPicPr>
            <a:picLocks noChangeAspect="1" noChangeArrowheads="1"/>
          </p:cNvPicPr>
          <p:nvPr>
            <a:audioFile r:link="rId32"/>
            <p:extLst>
              <p:ext uri="{DAA4B4D4-6D71-4841-9C94-3DE7FCFB9230}">
                <p14:media xmlns:p14="http://schemas.microsoft.com/office/powerpoint/2010/main" r:embed="rId31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825" y="33575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37" name="Reco4032.WAV">
            <a:hlinkClick r:id="" action="ppaction://media"/>
          </p:cNvPr>
          <p:cNvPicPr>
            <a:picLocks noChangeAspect="1" noChangeArrowheads="1"/>
          </p:cNvPicPr>
          <p:nvPr>
            <a:audioFile r:link="rId34"/>
            <p:extLst>
              <p:ext uri="{DAA4B4D4-6D71-4841-9C94-3DE7FCFB9230}">
                <p14:media xmlns:p14="http://schemas.microsoft.com/office/powerpoint/2010/main" r:embed="rId33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525" y="33575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38" name="Reco4033.WAV">
            <a:hlinkClick r:id="" action="ppaction://media"/>
          </p:cNvPr>
          <p:cNvPicPr>
            <a:picLocks noChangeAspect="1" noChangeArrowheads="1"/>
          </p:cNvPicPr>
          <p:nvPr>
            <a:audioFile r:link="rId36"/>
            <p:extLst>
              <p:ext uri="{DAA4B4D4-6D71-4841-9C94-3DE7FCFB9230}">
                <p14:media xmlns:p14="http://schemas.microsoft.com/office/powerpoint/2010/main" r:embed="rId35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25" y="33575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39" name="Reco4034.WAV">
            <a:hlinkClick r:id="" action="ppaction://media"/>
          </p:cNvPr>
          <p:cNvPicPr>
            <a:picLocks noChangeAspect="1" noChangeArrowheads="1"/>
          </p:cNvPicPr>
          <p:nvPr>
            <a:audioFile r:link="rId38"/>
            <p:extLst>
              <p:ext uri="{DAA4B4D4-6D71-4841-9C94-3DE7FCFB9230}">
                <p14:media xmlns:p14="http://schemas.microsoft.com/office/powerpoint/2010/main" r:embed="rId37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850" y="32845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40" name="Reco4035.WAV">
            <a:hlinkClick r:id="" action="ppaction://media"/>
          </p:cNvPr>
          <p:cNvPicPr>
            <a:picLocks noChangeAspect="1" noChangeArrowheads="1"/>
          </p:cNvPicPr>
          <p:nvPr>
            <a:audioFile r:link="rId40"/>
            <p:extLst>
              <p:ext uri="{DAA4B4D4-6D71-4841-9C94-3DE7FCFB9230}">
                <p14:media xmlns:p14="http://schemas.microsoft.com/office/powerpoint/2010/main" r:embed="rId39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6450" y="32845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41" name="Reco4046.WAV">
            <a:hlinkClick r:id="" action="ppaction://media"/>
          </p:cNvPr>
          <p:cNvPicPr>
            <a:picLocks noChangeAspect="1" noChangeArrowheads="1"/>
          </p:cNvPicPr>
          <p:nvPr>
            <a:audioFile r:link="rId42"/>
            <p:extLst>
              <p:ext uri="{DAA4B4D4-6D71-4841-9C94-3DE7FCFB9230}">
                <p14:media xmlns:p14="http://schemas.microsoft.com/office/powerpoint/2010/main" r:embed="rId41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44370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42" name="Reco4047.WAV">
            <a:hlinkClick r:id="" action="ppaction://media"/>
          </p:cNvPr>
          <p:cNvPicPr>
            <a:picLocks noChangeAspect="1" noChangeArrowheads="1"/>
          </p:cNvPicPr>
          <p:nvPr>
            <a:audioFile r:link="rId44"/>
            <p:extLst>
              <p:ext uri="{DAA4B4D4-6D71-4841-9C94-3DE7FCFB9230}">
                <p14:media xmlns:p14="http://schemas.microsoft.com/office/powerpoint/2010/main" r:embed="rId43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0" y="44370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43" name="Reco4048.WAV">
            <a:hlinkClick r:id="" action="ppaction://media"/>
          </p:cNvPr>
          <p:cNvPicPr>
            <a:picLocks noChangeAspect="1" noChangeArrowheads="1"/>
          </p:cNvPicPr>
          <p:nvPr>
            <a:audioFile r:link="rId46"/>
            <p:extLst>
              <p:ext uri="{DAA4B4D4-6D71-4841-9C94-3DE7FCFB9230}">
                <p14:media xmlns:p14="http://schemas.microsoft.com/office/powerpoint/2010/main" r:embed="rId45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0" y="43656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44" name="Reco4049.WAV">
            <a:hlinkClick r:id="" action="ppaction://media"/>
          </p:cNvPr>
          <p:cNvPicPr>
            <a:picLocks noChangeAspect="1" noChangeArrowheads="1"/>
          </p:cNvPicPr>
          <p:nvPr>
            <a:audioFile r:link="rId48"/>
            <p:extLst>
              <p:ext uri="{DAA4B4D4-6D71-4841-9C94-3DE7FCFB9230}">
                <p14:media xmlns:p14="http://schemas.microsoft.com/office/powerpoint/2010/main" r:embed="rId47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338" y="43656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45" name="Reco4050.WAV">
            <a:hlinkClick r:id="" action="ppaction://media"/>
          </p:cNvPr>
          <p:cNvPicPr>
            <a:picLocks noChangeAspect="1" noChangeArrowheads="1"/>
          </p:cNvPicPr>
          <p:nvPr>
            <a:audioFile r:link="rId50"/>
            <p:extLst>
              <p:ext uri="{DAA4B4D4-6D71-4841-9C94-3DE7FCFB9230}">
                <p14:media xmlns:p14="http://schemas.microsoft.com/office/powerpoint/2010/main" r:embed="rId49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0" y="43656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46" name="Reco4051.WAV">
            <a:hlinkClick r:id="" action="ppaction://media"/>
          </p:cNvPr>
          <p:cNvPicPr>
            <a:picLocks noChangeAspect="1" noChangeArrowheads="1"/>
          </p:cNvPicPr>
          <p:nvPr>
            <a:audioFile r:link="rId52"/>
            <p:extLst>
              <p:ext uri="{DAA4B4D4-6D71-4841-9C94-3DE7FCFB9230}">
                <p14:media xmlns:p14="http://schemas.microsoft.com/office/powerpoint/2010/main" r:embed="rId51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638" y="44370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47" name="Reco4061.WAV">
            <a:hlinkClick r:id="" action="ppaction://media"/>
          </p:cNvPr>
          <p:cNvPicPr>
            <a:picLocks noChangeAspect="1" noChangeArrowheads="1"/>
          </p:cNvPicPr>
          <p:nvPr>
            <a:audioFile r:link="rId54"/>
            <p:extLst>
              <p:ext uri="{DAA4B4D4-6D71-4841-9C94-3DE7FCFB9230}">
                <p14:media xmlns:p14="http://schemas.microsoft.com/office/powerpoint/2010/main" r:embed="rId53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45085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48" name="Reco4062.WAV">
            <a:hlinkClick r:id="" action="ppaction://media"/>
          </p:cNvPr>
          <p:cNvPicPr>
            <a:picLocks noChangeAspect="1" noChangeArrowheads="1"/>
          </p:cNvPicPr>
          <p:nvPr>
            <a:audioFile r:link="rId56"/>
            <p:extLst>
              <p:ext uri="{DAA4B4D4-6D71-4841-9C94-3DE7FCFB9230}">
                <p14:media xmlns:p14="http://schemas.microsoft.com/office/powerpoint/2010/main" r:embed="rId55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963" y="44370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49" name="Reco4063.WAV">
            <a:hlinkClick r:id="" action="ppaction://media"/>
          </p:cNvPr>
          <p:cNvPicPr>
            <a:picLocks noChangeAspect="1" noChangeArrowheads="1"/>
          </p:cNvPicPr>
          <p:nvPr>
            <a:audioFile r:link="rId58"/>
            <p:extLst>
              <p:ext uri="{DAA4B4D4-6D71-4841-9C94-3DE7FCFB9230}">
                <p14:media xmlns:p14="http://schemas.microsoft.com/office/powerpoint/2010/main" r:embed="rId57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88" y="44370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0" name="Reco4064.WAV">
            <a:hlinkClick r:id="" action="ppaction://media"/>
          </p:cNvPr>
          <p:cNvPicPr>
            <a:picLocks noChangeAspect="1" noChangeArrowheads="1"/>
          </p:cNvPicPr>
          <p:nvPr>
            <a:audioFile r:link="rId60"/>
            <p:extLst>
              <p:ext uri="{DAA4B4D4-6D71-4841-9C94-3DE7FCFB9230}">
                <p14:media xmlns:p14="http://schemas.microsoft.com/office/powerpoint/2010/main" r:embed="rId59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288" y="43656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1" name="Reco4065.WAV">
            <a:hlinkClick r:id="" action="ppaction://media"/>
          </p:cNvPr>
          <p:cNvPicPr>
            <a:picLocks noChangeAspect="1" noChangeArrowheads="1"/>
          </p:cNvPicPr>
          <p:nvPr>
            <a:audioFile r:link="rId62"/>
            <p:extLst>
              <p:ext uri="{DAA4B4D4-6D71-4841-9C94-3DE7FCFB9230}">
                <p14:media xmlns:p14="http://schemas.microsoft.com/office/powerpoint/2010/main" r:embed="rId61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6450" y="44370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2" name="Reco4066.WAV">
            <a:hlinkClick r:id="" action="ppaction://media"/>
          </p:cNvPr>
          <p:cNvPicPr>
            <a:picLocks noChangeAspect="1" noChangeArrowheads="1"/>
          </p:cNvPicPr>
          <p:nvPr>
            <a:audioFile r:link="rId64"/>
            <p:extLst>
              <p:ext uri="{DAA4B4D4-6D71-4841-9C94-3DE7FCFB9230}">
                <p14:media xmlns:p14="http://schemas.microsoft.com/office/powerpoint/2010/main" r:embed="rId63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55165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3" name="Reco4077.WAV">
            <a:hlinkClick r:id="" action="ppaction://media"/>
          </p:cNvPr>
          <p:cNvPicPr>
            <a:picLocks noChangeAspect="1" noChangeArrowheads="1"/>
          </p:cNvPicPr>
          <p:nvPr>
            <a:audioFile r:link="rId66"/>
            <p:extLst>
              <p:ext uri="{DAA4B4D4-6D71-4841-9C94-3DE7FCFB9230}">
                <p14:media xmlns:p14="http://schemas.microsoft.com/office/powerpoint/2010/main" r:embed="rId65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8" y="55165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4" name="Reco4078.WAV">
            <a:hlinkClick r:id="" action="ppaction://media"/>
          </p:cNvPr>
          <p:cNvPicPr>
            <a:picLocks noChangeAspect="1" noChangeArrowheads="1"/>
          </p:cNvPicPr>
          <p:nvPr>
            <a:audioFile r:link="rId68"/>
            <p:extLst>
              <p:ext uri="{DAA4B4D4-6D71-4841-9C94-3DE7FCFB9230}">
                <p14:media xmlns:p14="http://schemas.microsoft.com/office/powerpoint/2010/main" r:embed="rId67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3" y="55165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5" name="Reco4079.WAV">
            <a:hlinkClick r:id="" action="ppaction://media"/>
          </p:cNvPr>
          <p:cNvPicPr>
            <a:picLocks noChangeAspect="1" noChangeArrowheads="1"/>
          </p:cNvPicPr>
          <p:nvPr>
            <a:audioFile r:link="rId70"/>
            <p:extLst>
              <p:ext uri="{DAA4B4D4-6D71-4841-9C94-3DE7FCFB9230}">
                <p14:media xmlns:p14="http://schemas.microsoft.com/office/powerpoint/2010/main" r:embed="rId69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5" y="54451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6" name="Reco4080.WAV">
            <a:hlinkClick r:id="" action="ppaction://media"/>
          </p:cNvPr>
          <p:cNvPicPr>
            <a:picLocks noChangeAspect="1" noChangeArrowheads="1"/>
          </p:cNvPicPr>
          <p:nvPr>
            <a:audioFile r:link="rId72"/>
            <p:extLst>
              <p:ext uri="{DAA4B4D4-6D71-4841-9C94-3DE7FCFB9230}">
                <p14:media xmlns:p14="http://schemas.microsoft.com/office/powerpoint/2010/main" r:embed="rId71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0" y="54451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7" name="Reco4081.WAV">
            <a:hlinkClick r:id="" action="ppaction://media"/>
          </p:cNvPr>
          <p:cNvPicPr>
            <a:picLocks noChangeAspect="1" noChangeArrowheads="1"/>
          </p:cNvPicPr>
          <p:nvPr>
            <a:audioFile r:link="rId74"/>
            <p:extLst>
              <p:ext uri="{DAA4B4D4-6D71-4841-9C94-3DE7FCFB9230}">
                <p14:media xmlns:p14="http://schemas.microsoft.com/office/powerpoint/2010/main" r:embed="rId73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200" y="54451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8" name="Reco4082.WAV">
            <a:hlinkClick r:id="" action="ppaction://media"/>
          </p:cNvPr>
          <p:cNvPicPr>
            <a:picLocks noChangeAspect="1" noChangeArrowheads="1"/>
          </p:cNvPicPr>
          <p:nvPr>
            <a:audioFile r:link="rId76"/>
            <p:extLst>
              <p:ext uri="{DAA4B4D4-6D71-4841-9C94-3DE7FCFB9230}">
                <p14:media xmlns:p14="http://schemas.microsoft.com/office/powerpoint/2010/main" r:embed="rId75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363" y="54451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9" name="Reco4093.WAV">
            <a:hlinkClick r:id="" action="ppaction://media"/>
          </p:cNvPr>
          <p:cNvPicPr>
            <a:picLocks noChangeAspect="1" noChangeArrowheads="1"/>
          </p:cNvPicPr>
          <p:nvPr>
            <a:audioFile r:link="rId78"/>
            <p:extLst>
              <p:ext uri="{DAA4B4D4-6D71-4841-9C94-3DE7FCFB9230}">
                <p14:media xmlns:p14="http://schemas.microsoft.com/office/powerpoint/2010/main" r:embed="rId77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525" y="53736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60" name="Reco4094.WAV">
            <a:hlinkClick r:id="" action="ppaction://media"/>
          </p:cNvPr>
          <p:cNvPicPr>
            <a:picLocks noChangeAspect="1" noChangeArrowheads="1"/>
          </p:cNvPicPr>
          <p:nvPr>
            <a:audioFile r:link="rId80"/>
            <p:extLst>
              <p:ext uri="{DAA4B4D4-6D71-4841-9C94-3DE7FCFB9230}">
                <p14:media xmlns:p14="http://schemas.microsoft.com/office/powerpoint/2010/main" r:embed="rId79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88" y="54451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61" name="Reco4095.WAV">
            <a:hlinkClick r:id="" action="ppaction://media"/>
          </p:cNvPr>
          <p:cNvPicPr>
            <a:picLocks noChangeAspect="1" noChangeArrowheads="1"/>
          </p:cNvPicPr>
          <p:nvPr>
            <a:audioFile r:link="rId82"/>
            <p:extLst>
              <p:ext uri="{DAA4B4D4-6D71-4841-9C94-3DE7FCFB9230}">
                <p14:media xmlns:p14="http://schemas.microsoft.com/office/powerpoint/2010/main" r:embed="rId81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288" y="54451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62" name="Reco0.WAV">
            <a:hlinkClick r:id="" action="ppaction://media"/>
          </p:cNvPr>
          <p:cNvPicPr>
            <a:picLocks noChangeAspect="1" noChangeArrowheads="1"/>
          </p:cNvPicPr>
          <p:nvPr>
            <a:audioFile r:link="rId84"/>
            <p:extLst>
              <p:ext uri="{DAA4B4D4-6D71-4841-9C94-3DE7FCFB9230}">
                <p14:media xmlns:p14="http://schemas.microsoft.com/office/powerpoint/2010/main" r:embed="rId83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525" y="2205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63" name="Reco12.WAV">
            <a:hlinkClick r:id="" action="ppaction://media"/>
          </p:cNvPr>
          <p:cNvPicPr>
            <a:picLocks noChangeAspect="1" noChangeArrowheads="1"/>
          </p:cNvPicPr>
          <p:nvPr>
            <a:audioFile r:link="rId86"/>
            <p:extLst>
              <p:ext uri="{DAA4B4D4-6D71-4841-9C94-3DE7FCFB9230}">
                <p14:media xmlns:p14="http://schemas.microsoft.com/office/powerpoint/2010/main" r:embed="rId85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32131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64" name="Reco13.WAV">
            <a:hlinkClick r:id="" action="ppaction://media"/>
          </p:cNvPr>
          <p:cNvPicPr>
            <a:picLocks noChangeAspect="1" noChangeArrowheads="1"/>
          </p:cNvPicPr>
          <p:nvPr>
            <a:audioFile r:link="rId88"/>
            <p:extLst>
              <p:ext uri="{DAA4B4D4-6D71-4841-9C94-3DE7FCFB9230}">
                <p14:media xmlns:p14="http://schemas.microsoft.com/office/powerpoint/2010/main" r:embed="rId87"/>
              </p:ext>
            </p:extLst>
          </p:nvPr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7888" y="54451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6802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5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" fill="hold"/>
                                        <p:tgtEl>
                                          <p:spTgt spid="195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2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21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5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00" fill="hold"/>
                                        <p:tgtEl>
                                          <p:spTgt spid="195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22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22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5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000" fill="hold"/>
                                        <p:tgtEl>
                                          <p:spTgt spid="195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23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2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5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000" fill="hold"/>
                                        <p:tgtEl>
                                          <p:spTgt spid="195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24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24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5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000" fill="hold"/>
                                        <p:tgtEl>
                                          <p:spTgt spid="195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25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25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5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000" fill="hold"/>
                                        <p:tgtEl>
                                          <p:spTgt spid="195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26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26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95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000" fill="hold"/>
                                        <p:tgtEl>
                                          <p:spTgt spid="195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27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27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5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000" fill="hold"/>
                                        <p:tgtEl>
                                          <p:spTgt spid="195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28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28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5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000" fill="hold"/>
                                        <p:tgtEl>
                                          <p:spTgt spid="195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29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29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95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1000" fill="hold"/>
                                        <p:tgtEl>
                                          <p:spTgt spid="195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30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30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5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000" fill="hold"/>
                                        <p:tgtEl>
                                          <p:spTgt spid="195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31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31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95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1000" fill="hold"/>
                                        <p:tgtEl>
                                          <p:spTgt spid="195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32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32"/>
                </p:tgtEl>
              </p:cMediaNode>
            </p:audio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95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2000" fill="hold"/>
                                        <p:tgtEl>
                                          <p:spTgt spid="195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33"/>
                  </p:tgtEl>
                </p:cond>
              </p:nextCondLst>
            </p:seq>
            <p:audio>
              <p:cMediaNode>
                <p:cTn id="7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33"/>
                </p:tgtEl>
              </p:cMediaNode>
            </p:audio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95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2000" fill="hold"/>
                                        <p:tgtEl>
                                          <p:spTgt spid="195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34"/>
                  </p:tgtEl>
                </p:cond>
              </p:nextCondLst>
            </p:seq>
            <p:audio>
              <p:cMediaNode>
                <p:cTn id="8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34"/>
                </p:tgtEl>
              </p:cMediaNode>
            </p:audio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95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1000" fill="hold"/>
                                        <p:tgtEl>
                                          <p:spTgt spid="195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35"/>
                  </p:tgtEl>
                </p:cond>
              </p:nextCondLst>
            </p:seq>
            <p:audio>
              <p:cMediaNode>
                <p:cTn id="9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35"/>
                </p:tgtEl>
              </p:cMediaNode>
            </p:audio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95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1000" fill="hold"/>
                                        <p:tgtEl>
                                          <p:spTgt spid="195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36"/>
                  </p:tgtEl>
                </p:cond>
              </p:nextCondLst>
            </p:seq>
            <p:audio>
              <p:cMediaNode>
                <p:cTn id="9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36"/>
                </p:tgtEl>
              </p:cMediaNode>
            </p:audio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95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2000" fill="hold"/>
                                        <p:tgtEl>
                                          <p:spTgt spid="195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37"/>
                  </p:tgtEl>
                </p:cond>
              </p:nextCondLst>
            </p:seq>
            <p:audio>
              <p:cMediaNode>
                <p:cTn id="10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37"/>
                </p:tgtEl>
              </p:cMediaNode>
            </p:audio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95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8" dur="1000" fill="hold"/>
                                        <p:tgtEl>
                                          <p:spTgt spid="195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38"/>
                  </p:tgtEl>
                </p:cond>
              </p:nextCondLst>
            </p:seq>
            <p:audio>
              <p:cMediaNode>
                <p:cTn id="10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38"/>
                </p:tgtEl>
              </p:cMediaNode>
            </p:audio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95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0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2000" fill="hold"/>
                                        <p:tgtEl>
                                          <p:spTgt spid="195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39"/>
                  </p:tgtEl>
                </p:cond>
              </p:nextCondLst>
            </p:seq>
            <p:audio>
              <p:cMediaNode>
                <p:cTn id="1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39"/>
                </p:tgtEl>
              </p:cMediaNode>
            </p:audio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95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2000" fill="hold"/>
                                        <p:tgtEl>
                                          <p:spTgt spid="195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40"/>
                  </p:tgtEl>
                </p:cond>
              </p:nextCondLst>
            </p:seq>
            <p:audio>
              <p:cMediaNode>
                <p:cTn id="1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40"/>
                </p:tgtEl>
              </p:cMediaNode>
            </p:audio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95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6" dur="1000" fill="hold"/>
                                        <p:tgtEl>
                                          <p:spTgt spid="195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41"/>
                  </p:tgtEl>
                </p:cond>
              </p:nextCondLst>
            </p:seq>
            <p:audio>
              <p:cMediaNode>
                <p:cTn id="1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41"/>
                </p:tgtEl>
              </p:cMediaNode>
            </p:audio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95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2" dur="2000" fill="hold"/>
                                        <p:tgtEl>
                                          <p:spTgt spid="195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42"/>
                  </p:tgtEl>
                </p:cond>
              </p:nextCondLst>
            </p:seq>
            <p:audio>
              <p:cMediaNode>
                <p:cTn id="1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42"/>
                </p:tgtEl>
              </p:cMediaNode>
            </p:audio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95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 nodeType="clickPar">
                      <p:stCondLst>
                        <p:cond delay="0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8" dur="1000" fill="hold"/>
                                        <p:tgtEl>
                                          <p:spTgt spid="195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43"/>
                  </p:tgtEl>
                </p:cond>
              </p:nextCondLst>
            </p:seq>
            <p:audio>
              <p:cMediaNode>
                <p:cTn id="13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43"/>
                </p:tgtEl>
              </p:cMediaNode>
            </p:audio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195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 nodeType="clickPar">
                      <p:stCondLst>
                        <p:cond delay="0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4" dur="1000" fill="hold"/>
                                        <p:tgtEl>
                                          <p:spTgt spid="195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44"/>
                  </p:tgtEl>
                </p:cond>
              </p:nextCondLst>
            </p:seq>
            <p:audio>
              <p:cMediaNode>
                <p:cTn id="14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44"/>
                </p:tgtEl>
              </p:cMediaNode>
            </p:audio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95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 nodeType="clickPar">
                      <p:stCondLst>
                        <p:cond delay="0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0" dur="1000" fill="hold"/>
                                        <p:tgtEl>
                                          <p:spTgt spid="195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45"/>
                  </p:tgtEl>
                </p:cond>
              </p:nextCondLst>
            </p:seq>
            <p:audio>
              <p:cMediaNode>
                <p:cTn id="15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45"/>
                </p:tgtEl>
              </p:cMediaNode>
            </p:audio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195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 nodeType="clickPar">
                      <p:stCondLst>
                        <p:cond delay="0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6" dur="2000" fill="hold"/>
                                        <p:tgtEl>
                                          <p:spTgt spid="195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46"/>
                  </p:tgtEl>
                </p:cond>
              </p:nextCondLst>
            </p:seq>
            <p:audio>
              <p:cMediaNode>
                <p:cTn id="15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46"/>
                </p:tgtEl>
              </p:cMediaNode>
            </p:audio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95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 nodeType="clickPar">
                      <p:stCondLst>
                        <p:cond delay="0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2" dur="1000" fill="hold"/>
                                        <p:tgtEl>
                                          <p:spTgt spid="195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47"/>
                  </p:tgtEl>
                </p:cond>
              </p:nextCondLst>
            </p:seq>
            <p:audio>
              <p:cMediaNode>
                <p:cTn id="16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47"/>
                </p:tgtEl>
              </p:cMediaNode>
            </p:audio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195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 nodeType="clickPar">
                      <p:stCondLst>
                        <p:cond delay="0"/>
                      </p:stCondLst>
                      <p:childTnLst>
                        <p:par>
                          <p:cTn id="1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8" dur="1000" fill="hold"/>
                                        <p:tgtEl>
                                          <p:spTgt spid="195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48"/>
                  </p:tgtEl>
                </p:cond>
              </p:nextCondLst>
            </p:seq>
            <p:audio>
              <p:cMediaNode>
                <p:cTn id="16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48"/>
                </p:tgtEl>
              </p:cMediaNode>
            </p:audio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95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 nodeType="clickPar">
                      <p:stCondLst>
                        <p:cond delay="0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4" dur="1000" fill="hold"/>
                                        <p:tgtEl>
                                          <p:spTgt spid="195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49"/>
                  </p:tgtEl>
                </p:cond>
              </p:nextCondLst>
            </p:seq>
            <p:audio>
              <p:cMediaNode>
                <p:cTn id="17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49"/>
                </p:tgtEl>
              </p:cMediaNode>
            </p:audio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195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 nodeType="clickPar">
                      <p:stCondLst>
                        <p:cond delay="0"/>
                      </p:stCondLst>
                      <p:childTnLst>
                        <p:par>
                          <p:cTn id="1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0" dur="1000" fill="hold"/>
                                        <p:tgtEl>
                                          <p:spTgt spid="195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50"/>
                  </p:tgtEl>
                </p:cond>
              </p:nextCondLst>
            </p:seq>
            <p:audio>
              <p:cMediaNode>
                <p:cTn id="18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50"/>
                </p:tgtEl>
              </p:cMediaNode>
            </p:audio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95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 nodeType="clickPar">
                      <p:stCondLst>
                        <p:cond delay="0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6" dur="1000" fill="hold"/>
                                        <p:tgtEl>
                                          <p:spTgt spid="195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51"/>
                  </p:tgtEl>
                </p:cond>
              </p:nextCondLst>
            </p:seq>
            <p:audio>
              <p:cMediaNode>
                <p:cTn id="18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51"/>
                </p:tgtEl>
              </p:cMediaNode>
            </p:audio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195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 nodeType="clickPar">
                      <p:stCondLst>
                        <p:cond delay="0"/>
                      </p:stCondLst>
                      <p:childTnLst>
                        <p:par>
                          <p:cTn id="1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2" dur="1000" fill="hold"/>
                                        <p:tgtEl>
                                          <p:spTgt spid="195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52"/>
                  </p:tgtEl>
                </p:cond>
              </p:nextCondLst>
            </p:seq>
            <p:audio>
              <p:cMediaNode>
                <p:cTn id="19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52"/>
                </p:tgtEl>
              </p:cMediaNode>
            </p:audio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195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 nodeType="clickPar">
                      <p:stCondLst>
                        <p:cond delay="0"/>
                      </p:stCondLst>
                      <p:childTnLst>
                        <p:par>
                          <p:cTn id="1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8" dur="1000" fill="hold"/>
                                        <p:tgtEl>
                                          <p:spTgt spid="195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53"/>
                  </p:tgtEl>
                </p:cond>
              </p:nextCondLst>
            </p:seq>
            <p:audio>
              <p:cMediaNode>
                <p:cTn id="19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53"/>
                </p:tgtEl>
              </p:cMediaNode>
            </p:audio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195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 nodeType="clickPar">
                      <p:stCondLst>
                        <p:cond delay="0"/>
                      </p:stCondLst>
                      <p:childTnLst>
                        <p:par>
                          <p:cTn id="2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4" dur="2000" fill="hold"/>
                                        <p:tgtEl>
                                          <p:spTgt spid="195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54"/>
                  </p:tgtEl>
                </p:cond>
              </p:nextCondLst>
            </p:seq>
            <p:audio>
              <p:cMediaNode>
                <p:cTn id="20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54"/>
                </p:tgtEl>
              </p:cMediaNode>
            </p:audio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95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 nodeType="clickPar">
                      <p:stCondLst>
                        <p:cond delay="0"/>
                      </p:stCondLst>
                      <p:childTnLst>
                        <p:par>
                          <p:cTn id="2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0" dur="1000" fill="hold"/>
                                        <p:tgtEl>
                                          <p:spTgt spid="195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55"/>
                  </p:tgtEl>
                </p:cond>
              </p:nextCondLst>
            </p:seq>
            <p:audio>
              <p:cMediaNode>
                <p:cTn id="2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55"/>
                </p:tgtEl>
              </p:cMediaNode>
            </p:audio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95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 nodeType="clickPar">
                      <p:stCondLst>
                        <p:cond delay="0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6" dur="1000" fill="hold"/>
                                        <p:tgtEl>
                                          <p:spTgt spid="195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56"/>
                  </p:tgtEl>
                </p:cond>
              </p:nextCondLst>
            </p:seq>
            <p:audio>
              <p:cMediaNode>
                <p:cTn id="2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56"/>
                </p:tgtEl>
              </p:cMediaNode>
            </p:audio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195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 nodeType="clickPar">
                      <p:stCondLst>
                        <p:cond delay="0"/>
                      </p:stCondLst>
                      <p:childTnLst>
                        <p:par>
                          <p:cTn id="2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2" dur="1000" fill="hold"/>
                                        <p:tgtEl>
                                          <p:spTgt spid="195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57"/>
                  </p:tgtEl>
                </p:cond>
              </p:nextCondLst>
            </p:seq>
            <p:audio>
              <p:cMediaNode>
                <p:cTn id="22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57"/>
                </p:tgtEl>
              </p:cMediaNode>
            </p:audio>
            <p:seq concurrent="1" nextAc="seek">
              <p:cTn id="224" restart="whenNotActive" fill="hold" evtFilter="cancelBubble" nodeType="interactiveSeq">
                <p:stCondLst>
                  <p:cond evt="onClick" delay="0">
                    <p:tgtEl>
                      <p:spTgt spid="195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5" fill="hold" nodeType="clickPar">
                      <p:stCondLst>
                        <p:cond delay="0"/>
                      </p:stCondLst>
                      <p:childTnLst>
                        <p:par>
                          <p:cTn id="2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8" dur="1000" fill="hold"/>
                                        <p:tgtEl>
                                          <p:spTgt spid="195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58"/>
                  </p:tgtEl>
                </p:cond>
              </p:nextCondLst>
            </p:seq>
            <p:audio>
              <p:cMediaNode>
                <p:cTn id="22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58"/>
                </p:tgtEl>
              </p:cMediaNode>
            </p:audio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195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 nodeType="clickPar">
                      <p:stCondLst>
                        <p:cond delay="0"/>
                      </p:stCondLst>
                      <p:childTnLst>
                        <p:par>
                          <p:cTn id="2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4" dur="1000" fill="hold"/>
                                        <p:tgtEl>
                                          <p:spTgt spid="195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59"/>
                  </p:tgtEl>
                </p:cond>
              </p:nextCondLst>
            </p:seq>
            <p:audio>
              <p:cMediaNode>
                <p:cTn id="2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59"/>
                </p:tgtEl>
              </p:cMediaNode>
            </p:audio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195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 nodeType="clickPar">
                      <p:stCondLst>
                        <p:cond delay="0"/>
                      </p:stCondLst>
                      <p:childTnLst>
                        <p:par>
                          <p:cTn id="2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0" dur="1000" fill="hold"/>
                                        <p:tgtEl>
                                          <p:spTgt spid="195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60"/>
                  </p:tgtEl>
                </p:cond>
              </p:nextCondLst>
            </p:seq>
            <p:audio>
              <p:cMediaNode>
                <p:cTn id="24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60"/>
                </p:tgtEl>
              </p:cMediaNode>
            </p:audio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195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 nodeType="clickPar">
                      <p:stCondLst>
                        <p:cond delay="0"/>
                      </p:stCondLst>
                      <p:childTnLst>
                        <p:par>
                          <p:cTn id="2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6" dur="1000" fill="hold"/>
                                        <p:tgtEl>
                                          <p:spTgt spid="195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61"/>
                  </p:tgtEl>
                </p:cond>
              </p:nextCondLst>
            </p:seq>
            <p:audio>
              <p:cMediaNode>
                <p:cTn id="24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61"/>
                </p:tgtEl>
              </p:cMediaNode>
            </p:audio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195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 nodeType="clickPar">
                      <p:stCondLst>
                        <p:cond delay="0"/>
                      </p:stCondLst>
                      <p:childTnLst>
                        <p:par>
                          <p:cTn id="2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2" dur="2000" fill="hold"/>
                                        <p:tgtEl>
                                          <p:spTgt spid="195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62"/>
                  </p:tgtEl>
                </p:cond>
              </p:nextCondLst>
            </p:seq>
            <p:audio>
              <p:cMediaNode>
                <p:cTn id="25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62"/>
                </p:tgtEl>
              </p:cMediaNode>
            </p:audio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195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 nodeType="clickPar">
                      <p:stCondLst>
                        <p:cond delay="0"/>
                      </p:stCondLst>
                      <p:childTnLst>
                        <p:par>
                          <p:cTn id="2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8" dur="2000" fill="hold"/>
                                        <p:tgtEl>
                                          <p:spTgt spid="195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63"/>
                  </p:tgtEl>
                </p:cond>
              </p:nextCondLst>
            </p:seq>
            <p:audio>
              <p:cMediaNode>
                <p:cTn id="25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63"/>
                </p:tgtEl>
              </p:cMediaNode>
            </p:audio>
            <p:seq concurrent="1" nextAc="seek">
              <p:cTn id="260" restart="whenNotActive" fill="hold" evtFilter="cancelBubble" nodeType="interactiveSeq">
                <p:stCondLst>
                  <p:cond evt="onClick" delay="0">
                    <p:tgtEl>
                      <p:spTgt spid="195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1" fill="hold" nodeType="clickPar">
                      <p:stCondLst>
                        <p:cond delay="0"/>
                      </p:stCondLst>
                      <p:childTnLst>
                        <p:par>
                          <p:cTn id="2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4" dur="2000" fill="hold"/>
                                        <p:tgtEl>
                                          <p:spTgt spid="195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64"/>
                  </p:tgtEl>
                </p:cond>
              </p:nextCondLst>
            </p:seq>
            <p:audio>
              <p:cMediaNode>
                <p:cTn id="26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56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</Words>
  <Application>Microsoft Office PowerPoint</Application>
  <PresentationFormat>Widescreen</PresentationFormat>
  <Paragraphs>48</Paragraphs>
  <Slides>1</Slides>
  <Notes>1</Notes>
  <HiddenSlides>0</HiddenSlides>
  <MMClips>44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Pronunciation of the Phonemes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Pronunciation of the Phonemes</dc:title>
  <dc:creator>Ali Orton</dc:creator>
  <cp:lastModifiedBy>Ali Orton</cp:lastModifiedBy>
  <cp:revision>1</cp:revision>
  <dcterms:created xsi:type="dcterms:W3CDTF">2018-10-16T08:33:04Z</dcterms:created>
  <dcterms:modified xsi:type="dcterms:W3CDTF">2018-10-16T08:33:50Z</dcterms:modified>
</cp:coreProperties>
</file>