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9"/>
  </p:notesMasterIdLst>
  <p:handoutMasterIdLst>
    <p:handoutMasterId r:id="rId50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</p:sldIdLst>
  <p:sldSz cx="9144000" cy="6858000" type="screen4x3"/>
  <p:notesSz cx="6858000" cy="9144000"/>
  <p:embeddedFontLst>
    <p:embeddedFont>
      <p:font typeface="Sassoon Infant Rg" panose="02000503030000020003" charset="0"/>
      <p:regular r:id="rId51"/>
      <p:bold r:id="rId52"/>
    </p:embeddedFont>
    <p:embeddedFont>
      <p:font typeface="Sassoon Infant Md" panose="02000603050000020003" charset="0"/>
      <p:regular r:id="rId53"/>
    </p:embeddedFont>
    <p:embeddedFont>
      <p:font typeface="Calibri" panose="020F0502020204030204" pitchFamily="34" charset="0"/>
      <p:regular r:id="rId54"/>
      <p:bold r:id="rId55"/>
      <p:italic r:id="rId56"/>
      <p:boldItalic r:id="rId57"/>
    </p:embeddedFont>
    <p:embeddedFont>
      <p:font typeface="BPreplay" panose="02000503000000020004" charset="0"/>
      <p:regular r:id="rId58"/>
      <p:bold r:id="rId59"/>
      <p:italic r:id="rId60"/>
      <p:boldItalic r:id="rId6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A4F1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>
        <p:scale>
          <a:sx n="52" d="100"/>
          <a:sy n="52" d="100"/>
        </p:scale>
        <p:origin x="-282" y="-24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7.fntdata"/><Relationship Id="rId61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438151"/>
            <a:ext cx="8220075" cy="5957887"/>
          </a:xfrm>
          <a:prstGeom prst="roundRect">
            <a:avLst>
              <a:gd name="adj" fmla="val 1874"/>
            </a:avLst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9600" b="0">
                <a:latin typeface="Sassoon Infant Md" panose="02000603050000020003" pitchFamily="50" charset="0"/>
                <a:ea typeface="Sassoon Infant Md" panose="0200060305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endParaRPr lang="en-US" dirty="0" smtClean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 smtClean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 smtClean="0">
                <a:latin typeface="BPreplay" panose="02000503000000020004" pitchFamily="50" charset="0"/>
              </a:rPr>
              <a:t>Photoshop</a:t>
            </a:r>
            <a:r>
              <a:rPr lang="en-GB" sz="2400" dirty="0" smtClean="0">
                <a:latin typeface="BPreplay" panose="02000503000000020004" pitchFamily="50" charset="0"/>
              </a:rPr>
              <a:t> using the </a:t>
            </a:r>
            <a:r>
              <a:rPr lang="en-GB" sz="2400" b="1" dirty="0" smtClean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 smtClean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 smtClean="0">
                <a:latin typeface="BPreplay" panose="02000503000000020004" pitchFamily="50" charset="0"/>
              </a:rPr>
              <a:t>Master Slides</a:t>
            </a:r>
            <a:r>
              <a:rPr lang="en-GB" sz="2400" dirty="0" smtClean="0">
                <a:latin typeface="BPreplay" panose="02000503000000020004" pitchFamily="50" charset="0"/>
              </a:rPr>
              <a:t>.</a:t>
            </a:r>
            <a:endParaRPr lang="en-GB" sz="2400" dirty="0"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A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rgbClr val="0070C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84816" y="1861898"/>
            <a:ext cx="23743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Year 1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19212" y="2390239"/>
            <a:ext cx="51777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Common</a:t>
            </a:r>
            <a:endParaRPr lang="en-GB" sz="96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0859" y="3561278"/>
            <a:ext cx="55544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Exception</a:t>
            </a:r>
            <a:endParaRPr lang="en-GB" sz="96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14973" y="4818042"/>
            <a:ext cx="24702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Words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742950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973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962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966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730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0550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1338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said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436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says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297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9115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7957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991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439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935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52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579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472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0882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7312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989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836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640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24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635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</a:t>
            </a:r>
            <a:r>
              <a:rPr lang="en-GB" dirty="0" smtClean="0"/>
              <a:t>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27521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2420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62195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9355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29086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1529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4998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8505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7025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5672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</a:t>
            </a:r>
            <a:r>
              <a:rPr lang="en-GB" dirty="0" smtClean="0"/>
              <a:t>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2289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8456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8902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9786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friend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6987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449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37994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77504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16624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</a:t>
            </a:r>
            <a:r>
              <a:rPr lang="en-GB" dirty="0" smtClean="0"/>
              <a:t>ull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7751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house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99616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1423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rgbClr val="0070C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9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15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1161</TotalTime>
  <Words>50</Words>
  <Application>Microsoft Office PowerPoint</Application>
  <PresentationFormat>On-screen Show (4:3)</PresentationFormat>
  <Paragraphs>49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Arial</vt:lpstr>
      <vt:lpstr>Sassoon Infant Rg</vt:lpstr>
      <vt:lpstr>Sassoon Infant Md</vt:lpstr>
      <vt:lpstr>Calibri</vt:lpstr>
      <vt:lpstr>BPreplay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 Castle</cp:lastModifiedBy>
  <cp:revision>98</cp:revision>
  <dcterms:created xsi:type="dcterms:W3CDTF">2014-10-01T16:09:27Z</dcterms:created>
  <dcterms:modified xsi:type="dcterms:W3CDTF">2017-09-19T11:13:48Z</dcterms:modified>
</cp:coreProperties>
</file>