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0" r:id="rId5"/>
    <p:sldId id="276" r:id="rId6"/>
    <p:sldId id="261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58" r:id="rId17"/>
    <p:sldId id="27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A1E14A-3868-4F81-8C56-F6944F001DD0}" v="10" dt="2026-04-12T09:23:10.4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Cunnington" userId="7de6160d-2b1b-4124-b86b-64dd090f54db" providerId="ADAL" clId="{47601E6B-FE3E-4E23-B634-8C34D5CB4A58}"/>
    <pc:docChg chg="undo custSel addSld delSld modSld">
      <pc:chgData name="Emily Cunnington" userId="7de6160d-2b1b-4124-b86b-64dd090f54db" providerId="ADAL" clId="{47601E6B-FE3E-4E23-B634-8C34D5CB4A58}" dt="2026-04-13T07:48:32.010" v="1734" actId="2696"/>
      <pc:docMkLst>
        <pc:docMk/>
      </pc:docMkLst>
      <pc:sldChg chg="addSp delSp modSp add mod">
        <pc:chgData name="Emily Cunnington" userId="7de6160d-2b1b-4124-b86b-64dd090f54db" providerId="ADAL" clId="{47601E6B-FE3E-4E23-B634-8C34D5CB4A58}" dt="2026-04-07T16:22:54.343" v="1683" actId="26606"/>
        <pc:sldMkLst>
          <pc:docMk/>
          <pc:sldMk cId="4093959246" sldId="258"/>
        </pc:sldMkLst>
        <pc:spChg chg="mod">
          <ac:chgData name="Emily Cunnington" userId="7de6160d-2b1b-4124-b86b-64dd090f54db" providerId="ADAL" clId="{47601E6B-FE3E-4E23-B634-8C34D5CB4A58}" dt="2026-04-07T16:22:36.712" v="1674" actId="26606"/>
          <ac:spMkLst>
            <pc:docMk/>
            <pc:sldMk cId="4093959246" sldId="258"/>
            <ac:spMk id="2" creationId="{EDB3E90A-82CC-5992-027A-866017C153DA}"/>
          </ac:spMkLst>
        </pc:spChg>
        <pc:spChg chg="mod">
          <ac:chgData name="Emily Cunnington" userId="7de6160d-2b1b-4124-b86b-64dd090f54db" providerId="ADAL" clId="{47601E6B-FE3E-4E23-B634-8C34D5CB4A58}" dt="2026-04-07T16:22:36.712" v="1674" actId="26606"/>
          <ac:spMkLst>
            <pc:docMk/>
            <pc:sldMk cId="4093959246" sldId="258"/>
            <ac:spMk id="9" creationId="{D085AA39-1B40-8A82-6D58-EAC144C8BA4A}"/>
          </ac:spMkLst>
        </pc:spChg>
        <pc:spChg chg="add">
          <ac:chgData name="Emily Cunnington" userId="7de6160d-2b1b-4124-b86b-64dd090f54db" providerId="ADAL" clId="{47601E6B-FE3E-4E23-B634-8C34D5CB4A58}" dt="2026-04-07T16:22:54.343" v="1683" actId="26606"/>
          <ac:spMkLst>
            <pc:docMk/>
            <pc:sldMk cId="4093959246" sldId="258"/>
            <ac:spMk id="103" creationId="{428D436F-9ACD-4C92-AFC8-C934C527A6A4}"/>
          </ac:spMkLst>
        </pc:spChg>
        <pc:spChg chg="add">
          <ac:chgData name="Emily Cunnington" userId="7de6160d-2b1b-4124-b86b-64dd090f54db" providerId="ADAL" clId="{47601E6B-FE3E-4E23-B634-8C34D5CB4A58}" dt="2026-04-07T16:22:54.343" v="1683" actId="26606"/>
          <ac:spMkLst>
            <pc:docMk/>
            <pc:sldMk cId="4093959246" sldId="258"/>
            <ac:spMk id="104" creationId="{090538E0-A884-4E60-A6AB-77D830E2FCED}"/>
          </ac:spMkLst>
        </pc:spChg>
        <pc:spChg chg="add">
          <ac:chgData name="Emily Cunnington" userId="7de6160d-2b1b-4124-b86b-64dd090f54db" providerId="ADAL" clId="{47601E6B-FE3E-4E23-B634-8C34D5CB4A58}" dt="2026-04-07T16:22:54.343" v="1683" actId="26606"/>
          <ac:spMkLst>
            <pc:docMk/>
            <pc:sldMk cId="4093959246" sldId="258"/>
            <ac:spMk id="105" creationId="{DB0D7DD0-1C67-4D4C-9E06-678233DB8468}"/>
          </ac:spMkLst>
        </pc:spChg>
        <pc:spChg chg="add">
          <ac:chgData name="Emily Cunnington" userId="7de6160d-2b1b-4124-b86b-64dd090f54db" providerId="ADAL" clId="{47601E6B-FE3E-4E23-B634-8C34D5CB4A58}" dt="2026-04-07T16:22:54.343" v="1683" actId="26606"/>
          <ac:spMkLst>
            <pc:docMk/>
            <pc:sldMk cId="4093959246" sldId="258"/>
            <ac:spMk id="106" creationId="{88C5D3C3-973A-692B-C78B-105171E9D6C4}"/>
          </ac:spMkLst>
        </pc:spChg>
      </pc:sldChg>
      <pc:sldChg chg="addSp delSp modSp mod">
        <pc:chgData name="Emily Cunnington" userId="7de6160d-2b1b-4124-b86b-64dd090f54db" providerId="ADAL" clId="{47601E6B-FE3E-4E23-B634-8C34D5CB4A58}" dt="2026-04-05T18:58:39.696" v="409" actId="26606"/>
        <pc:sldMkLst>
          <pc:docMk/>
          <pc:sldMk cId="238930101" sldId="260"/>
        </pc:sldMkLst>
        <pc:spChg chg="mod">
          <ac:chgData name="Emily Cunnington" userId="7de6160d-2b1b-4124-b86b-64dd090f54db" providerId="ADAL" clId="{47601E6B-FE3E-4E23-B634-8C34D5CB4A58}" dt="2026-04-05T18:58:39.696" v="409" actId="26606"/>
          <ac:spMkLst>
            <pc:docMk/>
            <pc:sldMk cId="238930101" sldId="260"/>
            <ac:spMk id="2" creationId="{EE422498-7C78-F381-8482-B6B918F7CA2A}"/>
          </ac:spMkLst>
        </pc:spChg>
        <pc:spChg chg="add mod">
          <ac:chgData name="Emily Cunnington" userId="7de6160d-2b1b-4124-b86b-64dd090f54db" providerId="ADAL" clId="{47601E6B-FE3E-4E23-B634-8C34D5CB4A58}" dt="2026-04-05T18:58:39.696" v="409" actId="26606"/>
          <ac:spMkLst>
            <pc:docMk/>
            <pc:sldMk cId="238930101" sldId="260"/>
            <ac:spMk id="4" creationId="{A43D8521-1898-D8CF-AA7A-66DF1F539D5D}"/>
          </ac:spMkLst>
        </pc:spChg>
        <pc:spChg chg="add">
          <ac:chgData name="Emily Cunnington" userId="7de6160d-2b1b-4124-b86b-64dd090f54db" providerId="ADAL" clId="{47601E6B-FE3E-4E23-B634-8C34D5CB4A58}" dt="2026-04-05T18:58:39.696" v="409" actId="26606"/>
          <ac:spMkLst>
            <pc:docMk/>
            <pc:sldMk cId="238930101" sldId="260"/>
            <ac:spMk id="23" creationId="{907EF6B7-1338-4443-8C46-6A318D952DFD}"/>
          </ac:spMkLst>
        </pc:spChg>
        <pc:spChg chg="add">
          <ac:chgData name="Emily Cunnington" userId="7de6160d-2b1b-4124-b86b-64dd090f54db" providerId="ADAL" clId="{47601E6B-FE3E-4E23-B634-8C34D5CB4A58}" dt="2026-04-05T18:58:39.696" v="409" actId="26606"/>
          <ac:spMkLst>
            <pc:docMk/>
            <pc:sldMk cId="238930101" sldId="260"/>
            <ac:spMk id="25" creationId="{DAAE4CDD-124C-4DCF-9584-B6033B545DD5}"/>
          </ac:spMkLst>
        </pc:spChg>
        <pc:spChg chg="add">
          <ac:chgData name="Emily Cunnington" userId="7de6160d-2b1b-4124-b86b-64dd090f54db" providerId="ADAL" clId="{47601E6B-FE3E-4E23-B634-8C34D5CB4A58}" dt="2026-04-05T18:58:39.696" v="409" actId="26606"/>
          <ac:spMkLst>
            <pc:docMk/>
            <pc:sldMk cId="238930101" sldId="260"/>
            <ac:spMk id="27" creationId="{081E4A58-353D-44AE-B2FC-2A74E2E400F7}"/>
          </ac:spMkLst>
        </pc:spChg>
      </pc:sldChg>
      <pc:sldChg chg="del">
        <pc:chgData name="Emily Cunnington" userId="7de6160d-2b1b-4124-b86b-64dd090f54db" providerId="ADAL" clId="{47601E6B-FE3E-4E23-B634-8C34D5CB4A58}" dt="2026-04-13T07:48:32.010" v="1734" actId="2696"/>
        <pc:sldMkLst>
          <pc:docMk/>
          <pc:sldMk cId="3739690502" sldId="262"/>
        </pc:sldMkLst>
      </pc:sldChg>
      <pc:sldChg chg="modSp mod">
        <pc:chgData name="Emily Cunnington" userId="7de6160d-2b1b-4124-b86b-64dd090f54db" providerId="ADAL" clId="{47601E6B-FE3E-4E23-B634-8C34D5CB4A58}" dt="2026-04-07T16:04:57.288" v="455" actId="14100"/>
        <pc:sldMkLst>
          <pc:docMk/>
          <pc:sldMk cId="1589869692" sldId="265"/>
        </pc:sldMkLst>
        <pc:spChg chg="mod">
          <ac:chgData name="Emily Cunnington" userId="7de6160d-2b1b-4124-b86b-64dd090f54db" providerId="ADAL" clId="{47601E6B-FE3E-4E23-B634-8C34D5CB4A58}" dt="2026-04-07T16:04:53.413" v="454" actId="1076"/>
          <ac:spMkLst>
            <pc:docMk/>
            <pc:sldMk cId="1589869692" sldId="265"/>
            <ac:spMk id="2" creationId="{86D5FC5C-7769-1EA8-954E-748E26CEAB97}"/>
          </ac:spMkLst>
        </pc:spChg>
        <pc:graphicFrameChg chg="mod">
          <ac:chgData name="Emily Cunnington" userId="7de6160d-2b1b-4124-b86b-64dd090f54db" providerId="ADAL" clId="{47601E6B-FE3E-4E23-B634-8C34D5CB4A58}" dt="2026-04-07T16:04:57.288" v="455" actId="14100"/>
          <ac:graphicFrameMkLst>
            <pc:docMk/>
            <pc:sldMk cId="1589869692" sldId="265"/>
            <ac:graphicFrameMk id="46" creationId="{1C8A77D8-FDB8-9A66-C8F9-92FB66E00E5B}"/>
          </ac:graphicFrameMkLst>
        </pc:graphicFrameChg>
      </pc:sldChg>
      <pc:sldChg chg="modSp">
        <pc:chgData name="Emily Cunnington" userId="7de6160d-2b1b-4124-b86b-64dd090f54db" providerId="ADAL" clId="{47601E6B-FE3E-4E23-B634-8C34D5CB4A58}" dt="2026-04-07T16:05:06.884" v="456" actId="1076"/>
        <pc:sldMkLst>
          <pc:docMk/>
          <pc:sldMk cId="2640072764" sldId="266"/>
        </pc:sldMkLst>
        <pc:spChg chg="mod">
          <ac:chgData name="Emily Cunnington" userId="7de6160d-2b1b-4124-b86b-64dd090f54db" providerId="ADAL" clId="{47601E6B-FE3E-4E23-B634-8C34D5CB4A58}" dt="2026-04-07T16:05:06.884" v="456" actId="1076"/>
          <ac:spMkLst>
            <pc:docMk/>
            <pc:sldMk cId="2640072764" sldId="266"/>
            <ac:spMk id="2" creationId="{F7289121-381C-2AD1-4BB6-68CFA10B72CE}"/>
          </ac:spMkLst>
        </pc:spChg>
      </pc:sldChg>
      <pc:sldChg chg="addSp modSp mod setBg">
        <pc:chgData name="Emily Cunnington" userId="7de6160d-2b1b-4124-b86b-64dd090f54db" providerId="ADAL" clId="{47601E6B-FE3E-4E23-B634-8C34D5CB4A58}" dt="2026-04-05T18:53:44.454" v="253" actId="27636"/>
        <pc:sldMkLst>
          <pc:docMk/>
          <pc:sldMk cId="3375451504" sldId="267"/>
        </pc:sldMkLst>
        <pc:spChg chg="mod">
          <ac:chgData name="Emily Cunnington" userId="7de6160d-2b1b-4124-b86b-64dd090f54db" providerId="ADAL" clId="{47601E6B-FE3E-4E23-B634-8C34D5CB4A58}" dt="2026-04-05T18:53:37.142" v="251" actId="26606"/>
          <ac:spMkLst>
            <pc:docMk/>
            <pc:sldMk cId="3375451504" sldId="267"/>
            <ac:spMk id="2" creationId="{6371FEB8-D3C8-0C17-562C-6BA37DAA14B9}"/>
          </ac:spMkLst>
        </pc:spChg>
        <pc:spChg chg="mod">
          <ac:chgData name="Emily Cunnington" userId="7de6160d-2b1b-4124-b86b-64dd090f54db" providerId="ADAL" clId="{47601E6B-FE3E-4E23-B634-8C34D5CB4A58}" dt="2026-04-05T18:53:44.454" v="253" actId="27636"/>
          <ac:spMkLst>
            <pc:docMk/>
            <pc:sldMk cId="3375451504" sldId="267"/>
            <ac:spMk id="3" creationId="{79B416B1-E2A3-1231-47CD-753C9520B53A}"/>
          </ac:spMkLst>
        </pc:spChg>
        <pc:spChg chg="add">
          <ac:chgData name="Emily Cunnington" userId="7de6160d-2b1b-4124-b86b-64dd090f54db" providerId="ADAL" clId="{47601E6B-FE3E-4E23-B634-8C34D5CB4A58}" dt="2026-04-05T18:53:37.142" v="251" actId="26606"/>
          <ac:spMkLst>
            <pc:docMk/>
            <pc:sldMk cId="3375451504" sldId="267"/>
            <ac:spMk id="8" creationId="{44D65982-4F00-4330-8DAA-DE6A9E4D6D23}"/>
          </ac:spMkLst>
        </pc:spChg>
        <pc:spChg chg="add">
          <ac:chgData name="Emily Cunnington" userId="7de6160d-2b1b-4124-b86b-64dd090f54db" providerId="ADAL" clId="{47601E6B-FE3E-4E23-B634-8C34D5CB4A58}" dt="2026-04-05T18:53:37.142" v="251" actId="26606"/>
          <ac:spMkLst>
            <pc:docMk/>
            <pc:sldMk cId="3375451504" sldId="267"/>
            <ac:spMk id="10" creationId="{009115B9-5BFD-478D-9C87-29ADB3AF1721}"/>
          </ac:spMkLst>
        </pc:spChg>
        <pc:grpChg chg="add">
          <ac:chgData name="Emily Cunnington" userId="7de6160d-2b1b-4124-b86b-64dd090f54db" providerId="ADAL" clId="{47601E6B-FE3E-4E23-B634-8C34D5CB4A58}" dt="2026-04-05T18:53:37.142" v="251" actId="26606"/>
          <ac:grpSpMkLst>
            <pc:docMk/>
            <pc:sldMk cId="3375451504" sldId="267"/>
            <ac:grpSpMk id="12" creationId="{8D57F946-2E03-4DE1-91F8-25BEDC663563}"/>
          </ac:grpSpMkLst>
        </pc:grpChg>
        <pc:grpChg chg="add">
          <ac:chgData name="Emily Cunnington" userId="7de6160d-2b1b-4124-b86b-64dd090f54db" providerId="ADAL" clId="{47601E6B-FE3E-4E23-B634-8C34D5CB4A58}" dt="2026-04-05T18:53:37.142" v="251" actId="26606"/>
          <ac:grpSpMkLst>
            <pc:docMk/>
            <pc:sldMk cId="3375451504" sldId="267"/>
            <ac:grpSpMk id="16" creationId="{43F5E015-E085-4624-B431-B42414448684}"/>
          </ac:grpSpMkLst>
        </pc:grpChg>
      </pc:sldChg>
      <pc:sldChg chg="addSp delSp modSp mod setBg">
        <pc:chgData name="Emily Cunnington" userId="7de6160d-2b1b-4124-b86b-64dd090f54db" providerId="ADAL" clId="{47601E6B-FE3E-4E23-B634-8C34D5CB4A58}" dt="2026-04-05T18:56:25.569" v="298"/>
        <pc:sldMkLst>
          <pc:docMk/>
          <pc:sldMk cId="737810959" sldId="268"/>
        </pc:sldMkLst>
        <pc:spChg chg="mod">
          <ac:chgData name="Emily Cunnington" userId="7de6160d-2b1b-4124-b86b-64dd090f54db" providerId="ADAL" clId="{47601E6B-FE3E-4E23-B634-8C34D5CB4A58}" dt="2026-04-05T18:56:10.209" v="290" actId="26606"/>
          <ac:spMkLst>
            <pc:docMk/>
            <pc:sldMk cId="737810959" sldId="268"/>
            <ac:spMk id="2" creationId="{AF67834B-2838-09E6-8A5E-8D1BD15665D4}"/>
          </ac:spMkLst>
        </pc:spChg>
        <pc:spChg chg="mod">
          <ac:chgData name="Emily Cunnington" userId="7de6160d-2b1b-4124-b86b-64dd090f54db" providerId="ADAL" clId="{47601E6B-FE3E-4E23-B634-8C34D5CB4A58}" dt="2026-04-05T18:56:23.915" v="296" actId="27636"/>
          <ac:spMkLst>
            <pc:docMk/>
            <pc:sldMk cId="737810959" sldId="268"/>
            <ac:spMk id="3" creationId="{91155F80-41E9-9621-05EE-AE71B57AA510}"/>
          </ac:spMkLst>
        </pc:spChg>
        <pc:spChg chg="add">
          <ac:chgData name="Emily Cunnington" userId="7de6160d-2b1b-4124-b86b-64dd090f54db" providerId="ADAL" clId="{47601E6B-FE3E-4E23-B634-8C34D5CB4A58}" dt="2026-04-05T18:56:10.209" v="290" actId="26606"/>
          <ac:spMkLst>
            <pc:docMk/>
            <pc:sldMk cId="737810959" sldId="268"/>
            <ac:spMk id="9" creationId="{907EF6B7-1338-4443-8C46-6A318D952DFD}"/>
          </ac:spMkLst>
        </pc:spChg>
        <pc:spChg chg="add">
          <ac:chgData name="Emily Cunnington" userId="7de6160d-2b1b-4124-b86b-64dd090f54db" providerId="ADAL" clId="{47601E6B-FE3E-4E23-B634-8C34D5CB4A58}" dt="2026-04-05T18:56:10.209" v="290" actId="26606"/>
          <ac:spMkLst>
            <pc:docMk/>
            <pc:sldMk cId="737810959" sldId="268"/>
            <ac:spMk id="11" creationId="{DAAE4CDD-124C-4DCF-9584-B6033B545DD5}"/>
          </ac:spMkLst>
        </pc:spChg>
        <pc:spChg chg="add">
          <ac:chgData name="Emily Cunnington" userId="7de6160d-2b1b-4124-b86b-64dd090f54db" providerId="ADAL" clId="{47601E6B-FE3E-4E23-B634-8C34D5CB4A58}" dt="2026-04-05T18:56:10.209" v="290" actId="26606"/>
          <ac:spMkLst>
            <pc:docMk/>
            <pc:sldMk cId="737810959" sldId="268"/>
            <ac:spMk id="13" creationId="{081E4A58-353D-44AE-B2FC-2A74E2E400F7}"/>
          </ac:spMkLst>
        </pc:spChg>
      </pc:sldChg>
      <pc:sldChg chg="addSp delSp modSp mod setBg">
        <pc:chgData name="Emily Cunnington" userId="7de6160d-2b1b-4124-b86b-64dd090f54db" providerId="ADAL" clId="{47601E6B-FE3E-4E23-B634-8C34D5CB4A58}" dt="2026-04-07T16:10:42.748" v="585" actId="255"/>
        <pc:sldMkLst>
          <pc:docMk/>
          <pc:sldMk cId="2642837690" sldId="269"/>
        </pc:sldMkLst>
        <pc:spChg chg="mod">
          <ac:chgData name="Emily Cunnington" userId="7de6160d-2b1b-4124-b86b-64dd090f54db" providerId="ADAL" clId="{47601E6B-FE3E-4E23-B634-8C34D5CB4A58}" dt="2026-04-07T16:07:27.856" v="555" actId="26606"/>
          <ac:spMkLst>
            <pc:docMk/>
            <pc:sldMk cId="2642837690" sldId="269"/>
            <ac:spMk id="2" creationId="{039BD899-7528-1A01-2680-B0C474236D63}"/>
          </ac:spMkLst>
        </pc:spChg>
        <pc:spChg chg="add">
          <ac:chgData name="Emily Cunnington" userId="7de6160d-2b1b-4124-b86b-64dd090f54db" providerId="ADAL" clId="{47601E6B-FE3E-4E23-B634-8C34D5CB4A58}" dt="2026-04-07T16:07:27.856" v="555" actId="26606"/>
          <ac:spMkLst>
            <pc:docMk/>
            <pc:sldMk cId="2642837690" sldId="269"/>
            <ac:spMk id="9" creationId="{BACC6370-2D7E-4714-9D71-7542949D7D5D}"/>
          </ac:spMkLst>
        </pc:spChg>
        <pc:spChg chg="add">
          <ac:chgData name="Emily Cunnington" userId="7de6160d-2b1b-4124-b86b-64dd090f54db" providerId="ADAL" clId="{47601E6B-FE3E-4E23-B634-8C34D5CB4A58}" dt="2026-04-07T16:07:27.856" v="555" actId="26606"/>
          <ac:spMkLst>
            <pc:docMk/>
            <pc:sldMk cId="2642837690" sldId="269"/>
            <ac:spMk id="11" creationId="{F68B3F68-107C-434F-AA38-110D5EA91B85}"/>
          </ac:spMkLst>
        </pc:spChg>
        <pc:spChg chg="add">
          <ac:chgData name="Emily Cunnington" userId="7de6160d-2b1b-4124-b86b-64dd090f54db" providerId="ADAL" clId="{47601E6B-FE3E-4E23-B634-8C34D5CB4A58}" dt="2026-04-07T16:07:27.856" v="555" actId="26606"/>
          <ac:spMkLst>
            <pc:docMk/>
            <pc:sldMk cId="2642837690" sldId="269"/>
            <ac:spMk id="13" creationId="{AAD0DBB9-1A4B-4391-81D4-CB19F9AB918A}"/>
          </ac:spMkLst>
        </pc:spChg>
        <pc:spChg chg="add">
          <ac:chgData name="Emily Cunnington" userId="7de6160d-2b1b-4124-b86b-64dd090f54db" providerId="ADAL" clId="{47601E6B-FE3E-4E23-B634-8C34D5CB4A58}" dt="2026-04-07T16:07:27.856" v="555" actId="26606"/>
          <ac:spMkLst>
            <pc:docMk/>
            <pc:sldMk cId="2642837690" sldId="269"/>
            <ac:spMk id="15" creationId="{063BBA22-50EA-4C4D-BE05-F1CE4E63AA56}"/>
          </ac:spMkLst>
        </pc:spChg>
        <pc:graphicFrameChg chg="add mod modGraphic">
          <ac:chgData name="Emily Cunnington" userId="7de6160d-2b1b-4124-b86b-64dd090f54db" providerId="ADAL" clId="{47601E6B-FE3E-4E23-B634-8C34D5CB4A58}" dt="2026-04-07T16:10:42.748" v="585" actId="255"/>
          <ac:graphicFrameMkLst>
            <pc:docMk/>
            <pc:sldMk cId="2642837690" sldId="269"/>
            <ac:graphicFrameMk id="5" creationId="{ECC2778F-7C6B-DB7E-7C59-93D735AC99B3}"/>
          </ac:graphicFrameMkLst>
        </pc:graphicFrameChg>
      </pc:sldChg>
      <pc:sldChg chg="addSp modSp mod setBg">
        <pc:chgData name="Emily Cunnington" userId="7de6160d-2b1b-4124-b86b-64dd090f54db" providerId="ADAL" clId="{47601E6B-FE3E-4E23-B634-8C34D5CB4A58}" dt="2026-04-07T16:14:12.566" v="1032" actId="26606"/>
        <pc:sldMkLst>
          <pc:docMk/>
          <pc:sldMk cId="4068047765" sldId="270"/>
        </pc:sldMkLst>
        <pc:spChg chg="mod">
          <ac:chgData name="Emily Cunnington" userId="7de6160d-2b1b-4124-b86b-64dd090f54db" providerId="ADAL" clId="{47601E6B-FE3E-4E23-B634-8C34D5CB4A58}" dt="2026-04-07T16:14:12.566" v="1032" actId="26606"/>
          <ac:spMkLst>
            <pc:docMk/>
            <pc:sldMk cId="4068047765" sldId="270"/>
            <ac:spMk id="2" creationId="{09F94027-8256-778A-C751-80F2AD2A1869}"/>
          </ac:spMkLst>
        </pc:spChg>
        <pc:spChg chg="mod">
          <ac:chgData name="Emily Cunnington" userId="7de6160d-2b1b-4124-b86b-64dd090f54db" providerId="ADAL" clId="{47601E6B-FE3E-4E23-B634-8C34D5CB4A58}" dt="2026-04-07T16:14:12.566" v="1032" actId="26606"/>
          <ac:spMkLst>
            <pc:docMk/>
            <pc:sldMk cId="4068047765" sldId="270"/>
            <ac:spMk id="3" creationId="{874DE2A5-E64E-AD3E-039A-B08BBCD60A4F}"/>
          </ac:spMkLst>
        </pc:spChg>
        <pc:spChg chg="add">
          <ac:chgData name="Emily Cunnington" userId="7de6160d-2b1b-4124-b86b-64dd090f54db" providerId="ADAL" clId="{47601E6B-FE3E-4E23-B634-8C34D5CB4A58}" dt="2026-04-07T16:14:12.566" v="1032" actId="26606"/>
          <ac:spMkLst>
            <pc:docMk/>
            <pc:sldMk cId="4068047765" sldId="270"/>
            <ac:spMk id="8" creationId="{C05CBC3C-2E5A-4839-8B9B-2E5A6ADF0F58}"/>
          </ac:spMkLst>
        </pc:spChg>
        <pc:spChg chg="add">
          <ac:chgData name="Emily Cunnington" userId="7de6160d-2b1b-4124-b86b-64dd090f54db" providerId="ADAL" clId="{47601E6B-FE3E-4E23-B634-8C34D5CB4A58}" dt="2026-04-07T16:14:12.566" v="1032" actId="26606"/>
          <ac:spMkLst>
            <pc:docMk/>
            <pc:sldMk cId="4068047765" sldId="270"/>
            <ac:spMk id="10" creationId="{827FF362-FC97-4BF5-949B-D4ADFA26E457}"/>
          </ac:spMkLst>
        </pc:spChg>
      </pc:sldChg>
      <pc:sldChg chg="addSp delSp modSp mod setBg">
        <pc:chgData name="Emily Cunnington" userId="7de6160d-2b1b-4124-b86b-64dd090f54db" providerId="ADAL" clId="{47601E6B-FE3E-4E23-B634-8C34D5CB4A58}" dt="2026-04-07T16:16:46.705" v="1286" actId="14100"/>
        <pc:sldMkLst>
          <pc:docMk/>
          <pc:sldMk cId="2707678912" sldId="271"/>
        </pc:sldMkLst>
        <pc:spChg chg="mod">
          <ac:chgData name="Emily Cunnington" userId="7de6160d-2b1b-4124-b86b-64dd090f54db" providerId="ADAL" clId="{47601E6B-FE3E-4E23-B634-8C34D5CB4A58}" dt="2026-04-07T16:16:33.703" v="1283" actId="26606"/>
          <ac:spMkLst>
            <pc:docMk/>
            <pc:sldMk cId="2707678912" sldId="271"/>
            <ac:spMk id="2" creationId="{0E0C3D5F-7D7D-D75D-A2CC-8B6399A00ADF}"/>
          </ac:spMkLst>
        </pc:spChg>
        <pc:spChg chg="add">
          <ac:chgData name="Emily Cunnington" userId="7de6160d-2b1b-4124-b86b-64dd090f54db" providerId="ADAL" clId="{47601E6B-FE3E-4E23-B634-8C34D5CB4A58}" dt="2026-04-07T16:16:33.703" v="1283" actId="26606"/>
          <ac:spMkLst>
            <pc:docMk/>
            <pc:sldMk cId="2707678912" sldId="271"/>
            <ac:spMk id="9" creationId="{C05CBC3C-2E5A-4839-8B9B-2E5A6ADF0F58}"/>
          </ac:spMkLst>
        </pc:spChg>
        <pc:spChg chg="add">
          <ac:chgData name="Emily Cunnington" userId="7de6160d-2b1b-4124-b86b-64dd090f54db" providerId="ADAL" clId="{47601E6B-FE3E-4E23-B634-8C34D5CB4A58}" dt="2026-04-07T16:16:33.703" v="1283" actId="26606"/>
          <ac:spMkLst>
            <pc:docMk/>
            <pc:sldMk cId="2707678912" sldId="271"/>
            <ac:spMk id="11" creationId="{DB5B423A-57CC-4C58-AA26-8E2E862B03A0}"/>
          </ac:spMkLst>
        </pc:spChg>
        <pc:graphicFrameChg chg="add mod">
          <ac:chgData name="Emily Cunnington" userId="7de6160d-2b1b-4124-b86b-64dd090f54db" providerId="ADAL" clId="{47601E6B-FE3E-4E23-B634-8C34D5CB4A58}" dt="2026-04-07T16:16:46.705" v="1286" actId="14100"/>
          <ac:graphicFrameMkLst>
            <pc:docMk/>
            <pc:sldMk cId="2707678912" sldId="271"/>
            <ac:graphicFrameMk id="5" creationId="{A6E9C96D-97B1-31E3-67D9-72642CB6724D}"/>
          </ac:graphicFrameMkLst>
        </pc:graphicFrameChg>
      </pc:sldChg>
      <pc:sldChg chg="addSp delSp modSp mod setBg">
        <pc:chgData name="Emily Cunnington" userId="7de6160d-2b1b-4124-b86b-64dd090f54db" providerId="ADAL" clId="{47601E6B-FE3E-4E23-B634-8C34D5CB4A58}" dt="2026-04-07T16:19:16.688" v="1655" actId="26606"/>
        <pc:sldMkLst>
          <pc:docMk/>
          <pc:sldMk cId="1453607137" sldId="272"/>
        </pc:sldMkLst>
        <pc:spChg chg="mod">
          <ac:chgData name="Emily Cunnington" userId="7de6160d-2b1b-4124-b86b-64dd090f54db" providerId="ADAL" clId="{47601E6B-FE3E-4E23-B634-8C34D5CB4A58}" dt="2026-04-07T16:19:16.688" v="1655" actId="26606"/>
          <ac:spMkLst>
            <pc:docMk/>
            <pc:sldMk cId="1453607137" sldId="272"/>
            <ac:spMk id="2" creationId="{FE743ADF-0979-93CE-53FE-82F6BE00B70B}"/>
          </ac:spMkLst>
        </pc:spChg>
        <pc:spChg chg="add">
          <ac:chgData name="Emily Cunnington" userId="7de6160d-2b1b-4124-b86b-64dd090f54db" providerId="ADAL" clId="{47601E6B-FE3E-4E23-B634-8C34D5CB4A58}" dt="2026-04-07T16:19:16.688" v="1655" actId="26606"/>
          <ac:spMkLst>
            <pc:docMk/>
            <pc:sldMk cId="1453607137" sldId="272"/>
            <ac:spMk id="9" creationId="{5C8908E2-EE49-44D2-9428-A28D2312A8D5}"/>
          </ac:spMkLst>
        </pc:spChg>
        <pc:spChg chg="add">
          <ac:chgData name="Emily Cunnington" userId="7de6160d-2b1b-4124-b86b-64dd090f54db" providerId="ADAL" clId="{47601E6B-FE3E-4E23-B634-8C34D5CB4A58}" dt="2026-04-07T16:19:16.688" v="1655" actId="26606"/>
          <ac:spMkLst>
            <pc:docMk/>
            <pc:sldMk cId="1453607137" sldId="272"/>
            <ac:spMk id="15" creationId="{7449A6C7-D15F-4AA5-BFA5-71A404B47016}"/>
          </ac:spMkLst>
        </pc:spChg>
        <pc:spChg chg="add">
          <ac:chgData name="Emily Cunnington" userId="7de6160d-2b1b-4124-b86b-64dd090f54db" providerId="ADAL" clId="{47601E6B-FE3E-4E23-B634-8C34D5CB4A58}" dt="2026-04-07T16:19:16.688" v="1655" actId="26606"/>
          <ac:spMkLst>
            <pc:docMk/>
            <pc:sldMk cId="1453607137" sldId="272"/>
            <ac:spMk id="17" creationId="{ED888B23-07FA-482A-96DF-47E31AF1A603}"/>
          </ac:spMkLst>
        </pc:spChg>
        <pc:grpChg chg="add">
          <ac:chgData name="Emily Cunnington" userId="7de6160d-2b1b-4124-b86b-64dd090f54db" providerId="ADAL" clId="{47601E6B-FE3E-4E23-B634-8C34D5CB4A58}" dt="2026-04-07T16:19:16.688" v="1655" actId="26606"/>
          <ac:grpSpMkLst>
            <pc:docMk/>
            <pc:sldMk cId="1453607137" sldId="272"/>
            <ac:grpSpMk id="11" creationId="{05314994-6337-4875-8CF5-652CAFE8342C}"/>
          </ac:grpSpMkLst>
        </pc:grpChg>
        <pc:graphicFrameChg chg="add">
          <ac:chgData name="Emily Cunnington" userId="7de6160d-2b1b-4124-b86b-64dd090f54db" providerId="ADAL" clId="{47601E6B-FE3E-4E23-B634-8C34D5CB4A58}" dt="2026-04-07T16:19:16.688" v="1655" actId="26606"/>
          <ac:graphicFrameMkLst>
            <pc:docMk/>
            <pc:sldMk cId="1453607137" sldId="272"/>
            <ac:graphicFrameMk id="5" creationId="{ACC12EE5-A31B-A605-032B-74B53A2AA449}"/>
          </ac:graphicFrameMkLst>
        </pc:graphicFrameChg>
      </pc:sldChg>
      <pc:sldChg chg="addSp delSp modSp mod">
        <pc:chgData name="Emily Cunnington" userId="7de6160d-2b1b-4124-b86b-64dd090f54db" providerId="ADAL" clId="{47601E6B-FE3E-4E23-B634-8C34D5CB4A58}" dt="2026-04-07T16:20:06.031" v="1662" actId="14100"/>
        <pc:sldMkLst>
          <pc:docMk/>
          <pc:sldMk cId="3815743698" sldId="273"/>
        </pc:sldMkLst>
        <pc:picChg chg="add mod">
          <ac:chgData name="Emily Cunnington" userId="7de6160d-2b1b-4124-b86b-64dd090f54db" providerId="ADAL" clId="{47601E6B-FE3E-4E23-B634-8C34D5CB4A58}" dt="2026-04-07T16:20:06.031" v="1662" actId="14100"/>
          <ac:picMkLst>
            <pc:docMk/>
            <pc:sldMk cId="3815743698" sldId="273"/>
            <ac:picMk id="4" creationId="{FF2CFD11-6574-6D15-8961-A8FD2B681A32}"/>
          </ac:picMkLst>
        </pc:picChg>
        <pc:picChg chg="add mod">
          <ac:chgData name="Emily Cunnington" userId="7de6160d-2b1b-4124-b86b-64dd090f54db" providerId="ADAL" clId="{47601E6B-FE3E-4E23-B634-8C34D5CB4A58}" dt="2026-04-07T16:20:01.686" v="1661" actId="1076"/>
          <ac:picMkLst>
            <pc:docMk/>
            <pc:sldMk cId="3815743698" sldId="273"/>
            <ac:picMk id="5" creationId="{DCE62CC8-4B2D-3BFF-49D4-64F40C8B2758}"/>
          </ac:picMkLst>
        </pc:picChg>
      </pc:sldChg>
      <pc:sldChg chg="addSp delSp modSp mod">
        <pc:chgData name="Emily Cunnington" userId="7de6160d-2b1b-4124-b86b-64dd090f54db" providerId="ADAL" clId="{47601E6B-FE3E-4E23-B634-8C34D5CB4A58}" dt="2026-04-12T09:24:40.039" v="1733" actId="14100"/>
        <pc:sldMkLst>
          <pc:docMk/>
          <pc:sldMk cId="1868813576" sldId="274"/>
        </pc:sldMkLst>
        <pc:spChg chg="mod">
          <ac:chgData name="Emily Cunnington" userId="7de6160d-2b1b-4124-b86b-64dd090f54db" providerId="ADAL" clId="{47601E6B-FE3E-4E23-B634-8C34D5CB4A58}" dt="2026-04-12T09:23:57.476" v="1723" actId="1076"/>
          <ac:spMkLst>
            <pc:docMk/>
            <pc:sldMk cId="1868813576" sldId="274"/>
            <ac:spMk id="2" creationId="{28221BE1-F7D6-15F3-DFAE-501C10C49EC1}"/>
          </ac:spMkLst>
        </pc:spChg>
        <pc:spChg chg="del">
          <ac:chgData name="Emily Cunnington" userId="7de6160d-2b1b-4124-b86b-64dd090f54db" providerId="ADAL" clId="{47601E6B-FE3E-4E23-B634-8C34D5CB4A58}" dt="2026-04-12T09:20:32.747" v="1699"/>
          <ac:spMkLst>
            <pc:docMk/>
            <pc:sldMk cId="1868813576" sldId="274"/>
            <ac:spMk id="3" creationId="{357823A7-76B2-B772-422E-73CB28431D4A}"/>
          </ac:spMkLst>
        </pc:spChg>
        <pc:graphicFrameChg chg="add mod modGraphic">
          <ac:chgData name="Emily Cunnington" userId="7de6160d-2b1b-4124-b86b-64dd090f54db" providerId="ADAL" clId="{47601E6B-FE3E-4E23-B634-8C34D5CB4A58}" dt="2026-04-12T09:24:07.195" v="1725" actId="14100"/>
          <ac:graphicFrameMkLst>
            <pc:docMk/>
            <pc:sldMk cId="1868813576" sldId="274"/>
            <ac:graphicFrameMk id="4" creationId="{C66519C1-09C2-C339-F32B-8F3A6248F2B1}"/>
          </ac:graphicFrameMkLst>
        </pc:graphicFrameChg>
        <pc:graphicFrameChg chg="add del mod">
          <ac:chgData name="Emily Cunnington" userId="7de6160d-2b1b-4124-b86b-64dd090f54db" providerId="ADAL" clId="{47601E6B-FE3E-4E23-B634-8C34D5CB4A58}" dt="2026-04-12T09:21:38.230" v="1702" actId="478"/>
          <ac:graphicFrameMkLst>
            <pc:docMk/>
            <pc:sldMk cId="1868813576" sldId="274"/>
            <ac:graphicFrameMk id="5" creationId="{0D075B42-496F-19D3-F858-9DC2A5830B9C}"/>
          </ac:graphicFrameMkLst>
        </pc:graphicFrameChg>
        <pc:graphicFrameChg chg="add mod">
          <ac:chgData name="Emily Cunnington" userId="7de6160d-2b1b-4124-b86b-64dd090f54db" providerId="ADAL" clId="{47601E6B-FE3E-4E23-B634-8C34D5CB4A58}" dt="2026-04-12T09:21:51.740" v="1703"/>
          <ac:graphicFrameMkLst>
            <pc:docMk/>
            <pc:sldMk cId="1868813576" sldId="274"/>
            <ac:graphicFrameMk id="6" creationId="{D3303250-C1FD-2B99-EAF6-F18C66AC4A3E}"/>
          </ac:graphicFrameMkLst>
        </pc:graphicFrameChg>
        <pc:graphicFrameChg chg="add mod modGraphic">
          <ac:chgData name="Emily Cunnington" userId="7de6160d-2b1b-4124-b86b-64dd090f54db" providerId="ADAL" clId="{47601E6B-FE3E-4E23-B634-8C34D5CB4A58}" dt="2026-04-12T09:24:11.943" v="1726" actId="1076"/>
          <ac:graphicFrameMkLst>
            <pc:docMk/>
            <pc:sldMk cId="1868813576" sldId="274"/>
            <ac:graphicFrameMk id="7" creationId="{7E3FFE27-B122-D849-B3AB-FF84433377D6}"/>
          </ac:graphicFrameMkLst>
        </pc:graphicFrameChg>
        <pc:graphicFrameChg chg="add mod modGraphic">
          <ac:chgData name="Emily Cunnington" userId="7de6160d-2b1b-4124-b86b-64dd090f54db" providerId="ADAL" clId="{47601E6B-FE3E-4E23-B634-8C34D5CB4A58}" dt="2026-04-12T09:24:40.039" v="1733" actId="14100"/>
          <ac:graphicFrameMkLst>
            <pc:docMk/>
            <pc:sldMk cId="1868813576" sldId="274"/>
            <ac:graphicFrameMk id="9" creationId="{654BE303-578B-76D6-0E23-F055FBADBF10}"/>
          </ac:graphicFrameMkLst>
        </pc:graphicFrameChg>
        <pc:graphicFrameChg chg="add mod">
          <ac:chgData name="Emily Cunnington" userId="7de6160d-2b1b-4124-b86b-64dd090f54db" providerId="ADAL" clId="{47601E6B-FE3E-4E23-B634-8C34D5CB4A58}" dt="2026-04-12T09:23:05.466" v="1714"/>
          <ac:graphicFrameMkLst>
            <pc:docMk/>
            <pc:sldMk cId="1868813576" sldId="274"/>
            <ac:graphicFrameMk id="10" creationId="{670B1851-9175-77C7-3928-C4F9C95E41B9}"/>
          </ac:graphicFrameMkLst>
        </pc:graphicFrameChg>
        <pc:graphicFrameChg chg="add mod">
          <ac:chgData name="Emily Cunnington" userId="7de6160d-2b1b-4124-b86b-64dd090f54db" providerId="ADAL" clId="{47601E6B-FE3E-4E23-B634-8C34D5CB4A58}" dt="2026-04-12T09:24:28.570" v="1730" actId="1076"/>
          <ac:graphicFrameMkLst>
            <pc:docMk/>
            <pc:sldMk cId="1868813576" sldId="274"/>
            <ac:graphicFrameMk id="11" creationId="{39A2AE5D-6111-C1CE-1962-E8FB2D69B90E}"/>
          </ac:graphicFrameMkLst>
        </pc:graphicFrameChg>
        <pc:picChg chg="add mod">
          <ac:chgData name="Emily Cunnington" userId="7de6160d-2b1b-4124-b86b-64dd090f54db" providerId="ADAL" clId="{47601E6B-FE3E-4E23-B634-8C34D5CB4A58}" dt="2026-04-12T09:24:19.567" v="1728" actId="14100"/>
          <ac:picMkLst>
            <pc:docMk/>
            <pc:sldMk cId="1868813576" sldId="274"/>
            <ac:picMk id="8" creationId="{570539F8-4572-704A-9EA3-A095FE8745F0}"/>
          </ac:picMkLst>
        </pc:picChg>
      </pc:sldChg>
      <pc:sldChg chg="modSp add mod">
        <pc:chgData name="Emily Cunnington" userId="7de6160d-2b1b-4124-b86b-64dd090f54db" providerId="ADAL" clId="{47601E6B-FE3E-4E23-B634-8C34D5CB4A58}" dt="2026-04-07T16:04:26.223" v="451" actId="20577"/>
        <pc:sldMkLst>
          <pc:docMk/>
          <pc:sldMk cId="3253057701" sldId="276"/>
        </pc:sldMkLst>
        <pc:graphicFrameChg chg="mod modGraphic">
          <ac:chgData name="Emily Cunnington" userId="7de6160d-2b1b-4124-b86b-64dd090f54db" providerId="ADAL" clId="{47601E6B-FE3E-4E23-B634-8C34D5CB4A58}" dt="2026-04-07T16:04:26.223" v="451" actId="20577"/>
          <ac:graphicFrameMkLst>
            <pc:docMk/>
            <pc:sldMk cId="3253057701" sldId="276"/>
            <ac:graphicFrameMk id="7" creationId="{5F5E631E-FD6B-B36C-00DB-DBEF7FED88F8}"/>
          </ac:graphicFrameMkLst>
        </pc:graphicFrameChg>
      </pc:sldChg>
      <pc:sldChg chg="new del">
        <pc:chgData name="Emily Cunnington" userId="7de6160d-2b1b-4124-b86b-64dd090f54db" providerId="ADAL" clId="{47601E6B-FE3E-4E23-B634-8C34D5CB4A58}" dt="2026-04-12T09:13:04.843" v="1684" actId="2696"/>
        <pc:sldMkLst>
          <pc:docMk/>
          <pc:sldMk cId="249177832" sldId="277"/>
        </pc:sldMkLst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image" Target="../media/image1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image" Target="../media/image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9DAAC8-5DED-47E7-B872-232027A67DF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D275A62-70D9-4E5A-A8DF-75B5AAF43F01}">
      <dgm:prSet/>
      <dgm:spPr/>
      <dgm:t>
        <a:bodyPr/>
        <a:lstStyle/>
        <a:p>
          <a:r>
            <a:rPr lang="en-GB" b="1" dirty="0"/>
            <a:t>Communication &amp; Language priority</a:t>
          </a:r>
          <a:r>
            <a:rPr lang="en-GB" dirty="0"/>
            <a:t> (rich talk, vocabulary, interactions) </a:t>
          </a:r>
          <a:endParaRPr lang="en-US" dirty="0"/>
        </a:p>
      </dgm:t>
    </dgm:pt>
    <dgm:pt modelId="{AAD99BA0-7BDF-451E-858C-0465ADB8EC4C}" type="parTrans" cxnId="{5A113D09-1B22-4EF0-B01E-8798CBBB4A49}">
      <dgm:prSet/>
      <dgm:spPr/>
      <dgm:t>
        <a:bodyPr/>
        <a:lstStyle/>
        <a:p>
          <a:endParaRPr lang="en-US"/>
        </a:p>
      </dgm:t>
    </dgm:pt>
    <dgm:pt modelId="{AE6437F3-5FF0-48DC-BE76-F568FCE470FE}" type="sibTrans" cxnId="{5A113D09-1B22-4EF0-B01E-8798CBBB4A49}">
      <dgm:prSet/>
      <dgm:spPr/>
      <dgm:t>
        <a:bodyPr/>
        <a:lstStyle/>
        <a:p>
          <a:endParaRPr lang="en-US"/>
        </a:p>
      </dgm:t>
    </dgm:pt>
    <dgm:pt modelId="{23E9A134-A7C7-4B79-B19B-C42BD5FA8535}">
      <dgm:prSet/>
      <dgm:spPr/>
      <dgm:t>
        <a:bodyPr/>
        <a:lstStyle/>
        <a:p>
          <a:r>
            <a:rPr lang="en-GB" b="1"/>
            <a:t>High-quality adult–child interactions</a:t>
          </a:r>
          <a:r>
            <a:rPr lang="en-GB"/>
            <a:t> (modelling, questioning, extending thinking) </a:t>
          </a:r>
          <a:endParaRPr lang="en-US"/>
        </a:p>
      </dgm:t>
    </dgm:pt>
    <dgm:pt modelId="{C74B3229-E93E-44BA-90A0-486AAC2C0002}" type="parTrans" cxnId="{C72BD47A-DCCD-40AD-8572-92251305BAB7}">
      <dgm:prSet/>
      <dgm:spPr/>
      <dgm:t>
        <a:bodyPr/>
        <a:lstStyle/>
        <a:p>
          <a:endParaRPr lang="en-US"/>
        </a:p>
      </dgm:t>
    </dgm:pt>
    <dgm:pt modelId="{A7CCD2D7-A64C-4154-B7C2-0815B8489656}" type="sibTrans" cxnId="{C72BD47A-DCCD-40AD-8572-92251305BAB7}">
      <dgm:prSet/>
      <dgm:spPr/>
      <dgm:t>
        <a:bodyPr/>
        <a:lstStyle/>
        <a:p>
          <a:endParaRPr lang="en-US"/>
        </a:p>
      </dgm:t>
    </dgm:pt>
    <dgm:pt modelId="{7B9A7451-4E7D-4B0E-BF8E-BC3CB8AF49DA}">
      <dgm:prSet/>
      <dgm:spPr/>
      <dgm:t>
        <a:bodyPr/>
        <a:lstStyle/>
        <a:p>
          <a:r>
            <a:rPr lang="en-GB" b="1"/>
            <a:t>Well-sequenced curriculum</a:t>
          </a:r>
          <a:r>
            <a:rPr lang="en-GB"/>
            <a:t> (clear progression from starting points) </a:t>
          </a:r>
          <a:endParaRPr lang="en-US"/>
        </a:p>
      </dgm:t>
    </dgm:pt>
    <dgm:pt modelId="{ABD76080-103B-472C-B905-66DEE023402F}" type="parTrans" cxnId="{7D0118E4-BBDE-483B-AF55-859990F106E7}">
      <dgm:prSet/>
      <dgm:spPr/>
      <dgm:t>
        <a:bodyPr/>
        <a:lstStyle/>
        <a:p>
          <a:endParaRPr lang="en-US"/>
        </a:p>
      </dgm:t>
    </dgm:pt>
    <dgm:pt modelId="{6C507D2A-54F1-47BF-BCCE-547C6B641252}" type="sibTrans" cxnId="{7D0118E4-BBDE-483B-AF55-859990F106E7}">
      <dgm:prSet/>
      <dgm:spPr/>
      <dgm:t>
        <a:bodyPr/>
        <a:lstStyle/>
        <a:p>
          <a:endParaRPr lang="en-US"/>
        </a:p>
      </dgm:t>
    </dgm:pt>
    <dgm:pt modelId="{B90955F9-7331-4890-95E3-5D8423CBBC40}">
      <dgm:prSet/>
      <dgm:spPr/>
      <dgm:t>
        <a:bodyPr/>
        <a:lstStyle/>
        <a:p>
          <a:r>
            <a:rPr lang="en-GB" b="1"/>
            <a:t>Secure early literacy &amp; maths foundations</a:t>
          </a:r>
          <a:r>
            <a:rPr lang="en-GB"/>
            <a:t> (phonics, number sense) </a:t>
          </a:r>
          <a:endParaRPr lang="en-US"/>
        </a:p>
      </dgm:t>
    </dgm:pt>
    <dgm:pt modelId="{43FEFE91-D74E-4B92-990A-5B3E43A3ED16}" type="parTrans" cxnId="{1A02DF88-7C52-4E97-87ED-FF7B123983A8}">
      <dgm:prSet/>
      <dgm:spPr/>
      <dgm:t>
        <a:bodyPr/>
        <a:lstStyle/>
        <a:p>
          <a:endParaRPr lang="en-US"/>
        </a:p>
      </dgm:t>
    </dgm:pt>
    <dgm:pt modelId="{89B5D2D2-C45A-4E01-8ED5-2B6424692E20}" type="sibTrans" cxnId="{1A02DF88-7C52-4E97-87ED-FF7B123983A8}">
      <dgm:prSet/>
      <dgm:spPr/>
      <dgm:t>
        <a:bodyPr/>
        <a:lstStyle/>
        <a:p>
          <a:endParaRPr lang="en-US"/>
        </a:p>
      </dgm:t>
    </dgm:pt>
    <dgm:pt modelId="{3EEB5A73-1CEE-4FB6-9470-0D3CA8EAC739}">
      <dgm:prSet/>
      <dgm:spPr/>
      <dgm:t>
        <a:bodyPr/>
        <a:lstStyle/>
        <a:p>
          <a:r>
            <a:rPr lang="en-GB" b="1"/>
            <a:t>Assessment used effectively</a:t>
          </a:r>
          <a:r>
            <a:rPr lang="en-GB"/>
            <a:t> (inform teaching, not excessive) </a:t>
          </a:r>
          <a:endParaRPr lang="en-US"/>
        </a:p>
      </dgm:t>
    </dgm:pt>
    <dgm:pt modelId="{D9D12845-12FC-4DE0-ABFF-096311ECBE12}" type="parTrans" cxnId="{7A0315D3-B11B-4E75-8209-1326A0855E01}">
      <dgm:prSet/>
      <dgm:spPr/>
      <dgm:t>
        <a:bodyPr/>
        <a:lstStyle/>
        <a:p>
          <a:endParaRPr lang="en-US"/>
        </a:p>
      </dgm:t>
    </dgm:pt>
    <dgm:pt modelId="{6EF38715-1D61-494A-9D66-2EE64A927370}" type="sibTrans" cxnId="{7A0315D3-B11B-4E75-8209-1326A0855E01}">
      <dgm:prSet/>
      <dgm:spPr/>
      <dgm:t>
        <a:bodyPr/>
        <a:lstStyle/>
        <a:p>
          <a:endParaRPr lang="en-US"/>
        </a:p>
      </dgm:t>
    </dgm:pt>
    <dgm:pt modelId="{380712C2-C629-42B9-9D16-72212B2C627C}">
      <dgm:prSet/>
      <dgm:spPr/>
      <dgm:t>
        <a:bodyPr/>
        <a:lstStyle/>
        <a:p>
          <a:r>
            <a:rPr lang="en-GB" b="1"/>
            <a:t>Early identification of SEND</a:t>
          </a:r>
          <a:r>
            <a:rPr lang="en-GB"/>
            <a:t> and timely support </a:t>
          </a:r>
          <a:endParaRPr lang="en-US"/>
        </a:p>
      </dgm:t>
    </dgm:pt>
    <dgm:pt modelId="{15D08D7D-B3F4-43A6-9135-3C9A3A2E485A}" type="parTrans" cxnId="{1C2BB1FA-58A9-4864-AC7B-AE29CCB5C7FE}">
      <dgm:prSet/>
      <dgm:spPr/>
      <dgm:t>
        <a:bodyPr/>
        <a:lstStyle/>
        <a:p>
          <a:endParaRPr lang="en-US"/>
        </a:p>
      </dgm:t>
    </dgm:pt>
    <dgm:pt modelId="{C291D7B4-0FA0-4672-870D-B3151B85464D}" type="sibTrans" cxnId="{1C2BB1FA-58A9-4864-AC7B-AE29CCB5C7FE}">
      <dgm:prSet/>
      <dgm:spPr/>
      <dgm:t>
        <a:bodyPr/>
        <a:lstStyle/>
        <a:p>
          <a:endParaRPr lang="en-US"/>
        </a:p>
      </dgm:t>
    </dgm:pt>
    <dgm:pt modelId="{200E999F-F21C-4821-A035-E2170CDCF4BF}">
      <dgm:prSet/>
      <dgm:spPr/>
      <dgm:t>
        <a:bodyPr/>
        <a:lstStyle/>
        <a:p>
          <a:r>
            <a:rPr lang="en-GB" b="1"/>
            <a:t>Language-rich environment</a:t>
          </a:r>
          <a:r>
            <a:rPr lang="en-GB"/>
            <a:t> (stories, songs, meaningful talk) </a:t>
          </a:r>
          <a:endParaRPr lang="en-US"/>
        </a:p>
      </dgm:t>
    </dgm:pt>
    <dgm:pt modelId="{CA684323-6EB4-4D8F-83B0-F03F1A98B21B}" type="parTrans" cxnId="{54A88BBF-91B9-4E8B-9DCC-D9AB6A9204AE}">
      <dgm:prSet/>
      <dgm:spPr/>
      <dgm:t>
        <a:bodyPr/>
        <a:lstStyle/>
        <a:p>
          <a:endParaRPr lang="en-US"/>
        </a:p>
      </dgm:t>
    </dgm:pt>
    <dgm:pt modelId="{52506389-F0DE-45AB-8595-D2B972EDE24C}" type="sibTrans" cxnId="{54A88BBF-91B9-4E8B-9DCC-D9AB6A9204AE}">
      <dgm:prSet/>
      <dgm:spPr/>
      <dgm:t>
        <a:bodyPr/>
        <a:lstStyle/>
        <a:p>
          <a:endParaRPr lang="en-US"/>
        </a:p>
      </dgm:t>
    </dgm:pt>
    <dgm:pt modelId="{849CE0CE-E5E3-4B46-8731-FDE29FCE6D5A}">
      <dgm:prSet/>
      <dgm:spPr/>
      <dgm:t>
        <a:bodyPr/>
        <a:lstStyle/>
        <a:p>
          <a:r>
            <a:rPr lang="en-GB" b="1"/>
            <a:t>Focus on independence &amp; self-regulation</a:t>
          </a:r>
          <a:r>
            <a:rPr lang="en-GB"/>
            <a:t> </a:t>
          </a:r>
          <a:endParaRPr lang="en-US"/>
        </a:p>
      </dgm:t>
    </dgm:pt>
    <dgm:pt modelId="{6AA25480-F5B5-48EA-934E-CE8F022B0969}" type="parTrans" cxnId="{51D5AB67-4B0F-4CC7-B343-F3D919203ACA}">
      <dgm:prSet/>
      <dgm:spPr/>
      <dgm:t>
        <a:bodyPr/>
        <a:lstStyle/>
        <a:p>
          <a:endParaRPr lang="en-US"/>
        </a:p>
      </dgm:t>
    </dgm:pt>
    <dgm:pt modelId="{79B648B1-1073-45CD-86B7-BD37B14C6F38}" type="sibTrans" cxnId="{51D5AB67-4B0F-4CC7-B343-F3D919203ACA}">
      <dgm:prSet/>
      <dgm:spPr/>
      <dgm:t>
        <a:bodyPr/>
        <a:lstStyle/>
        <a:p>
          <a:endParaRPr lang="en-US"/>
        </a:p>
      </dgm:t>
    </dgm:pt>
    <dgm:pt modelId="{50B5E255-334C-414C-9B09-928A5C17872E}">
      <dgm:prSet/>
      <dgm:spPr/>
      <dgm:t>
        <a:bodyPr/>
        <a:lstStyle/>
        <a:p>
          <a:r>
            <a:rPr lang="en-GB" b="1"/>
            <a:t>Strong routines &amp; behaviour expectations</a:t>
          </a:r>
          <a:r>
            <a:rPr lang="en-GB"/>
            <a:t> </a:t>
          </a:r>
          <a:endParaRPr lang="en-US"/>
        </a:p>
      </dgm:t>
    </dgm:pt>
    <dgm:pt modelId="{072721C0-37AE-41EC-8E74-2B4608528BB1}" type="parTrans" cxnId="{2D891D0A-13B3-45E1-A854-FAD4B8989167}">
      <dgm:prSet/>
      <dgm:spPr/>
      <dgm:t>
        <a:bodyPr/>
        <a:lstStyle/>
        <a:p>
          <a:endParaRPr lang="en-US"/>
        </a:p>
      </dgm:t>
    </dgm:pt>
    <dgm:pt modelId="{DBEDD84F-94DF-47E5-9E30-CDE1183D1CD9}" type="sibTrans" cxnId="{2D891D0A-13B3-45E1-A854-FAD4B8989167}">
      <dgm:prSet/>
      <dgm:spPr/>
      <dgm:t>
        <a:bodyPr/>
        <a:lstStyle/>
        <a:p>
          <a:endParaRPr lang="en-US"/>
        </a:p>
      </dgm:t>
    </dgm:pt>
    <dgm:pt modelId="{0EB6AB51-5CD9-4AE6-B1A3-30EE01F1D573}">
      <dgm:prSet/>
      <dgm:spPr/>
      <dgm:t>
        <a:bodyPr/>
        <a:lstStyle/>
        <a:p>
          <a:r>
            <a:rPr lang="en-GB" b="1"/>
            <a:t>Partnership with parents/carers</a:t>
          </a:r>
          <a:r>
            <a:rPr lang="en-GB"/>
            <a:t> </a:t>
          </a:r>
          <a:endParaRPr lang="en-US"/>
        </a:p>
      </dgm:t>
    </dgm:pt>
    <dgm:pt modelId="{2822F7A7-0742-40D3-8F91-DC0E8C140564}" type="parTrans" cxnId="{D28619A6-78B5-4A4A-80DE-01AFF90FF412}">
      <dgm:prSet/>
      <dgm:spPr/>
      <dgm:t>
        <a:bodyPr/>
        <a:lstStyle/>
        <a:p>
          <a:endParaRPr lang="en-US"/>
        </a:p>
      </dgm:t>
    </dgm:pt>
    <dgm:pt modelId="{8842965A-42AC-458A-B4C0-97138ACB7353}" type="sibTrans" cxnId="{D28619A6-78B5-4A4A-80DE-01AFF90FF412}">
      <dgm:prSet/>
      <dgm:spPr/>
      <dgm:t>
        <a:bodyPr/>
        <a:lstStyle/>
        <a:p>
          <a:endParaRPr lang="en-US"/>
        </a:p>
      </dgm:t>
    </dgm:pt>
    <dgm:pt modelId="{F0DEFDB0-66CA-4243-86EB-88007887CC6C}">
      <dgm:prSet/>
      <dgm:spPr/>
      <dgm:t>
        <a:bodyPr/>
        <a:lstStyle/>
        <a:p>
          <a:r>
            <a:rPr lang="en-GB" b="1"/>
            <a:t>→ Builds readiness for Year 1 and beyond</a:t>
          </a:r>
          <a:endParaRPr lang="en-US"/>
        </a:p>
      </dgm:t>
    </dgm:pt>
    <dgm:pt modelId="{04992BD3-3461-4BD4-9122-EF994E7F1A32}" type="parTrans" cxnId="{F2104433-E7EF-49BD-AD0D-22C97DEE4752}">
      <dgm:prSet/>
      <dgm:spPr/>
      <dgm:t>
        <a:bodyPr/>
        <a:lstStyle/>
        <a:p>
          <a:endParaRPr lang="en-US"/>
        </a:p>
      </dgm:t>
    </dgm:pt>
    <dgm:pt modelId="{6D1E5ACF-65DF-4110-84B1-0AB4BBFB41F0}" type="sibTrans" cxnId="{F2104433-E7EF-49BD-AD0D-22C97DEE4752}">
      <dgm:prSet/>
      <dgm:spPr/>
      <dgm:t>
        <a:bodyPr/>
        <a:lstStyle/>
        <a:p>
          <a:endParaRPr lang="en-US"/>
        </a:p>
      </dgm:t>
    </dgm:pt>
    <dgm:pt modelId="{AB27651A-B8D7-4C8D-8B41-18C38AB6BFAD}" type="pres">
      <dgm:prSet presAssocID="{9B9DAAC8-5DED-47E7-B872-232027A67DF6}" presName="diagram" presStyleCnt="0">
        <dgm:presLayoutVars>
          <dgm:dir/>
          <dgm:resizeHandles val="exact"/>
        </dgm:presLayoutVars>
      </dgm:prSet>
      <dgm:spPr/>
    </dgm:pt>
    <dgm:pt modelId="{1D18BD95-6E82-4B31-8B51-B3C18DD589D7}" type="pres">
      <dgm:prSet presAssocID="{AD275A62-70D9-4E5A-A8DF-75B5AAF43F01}" presName="node" presStyleLbl="node1" presStyleIdx="0" presStyleCnt="11">
        <dgm:presLayoutVars>
          <dgm:bulletEnabled val="1"/>
        </dgm:presLayoutVars>
      </dgm:prSet>
      <dgm:spPr/>
    </dgm:pt>
    <dgm:pt modelId="{EE560307-CFD3-46CB-9E33-9BF59E139D3A}" type="pres">
      <dgm:prSet presAssocID="{AE6437F3-5FF0-48DC-BE76-F568FCE470FE}" presName="sibTrans" presStyleCnt="0"/>
      <dgm:spPr/>
    </dgm:pt>
    <dgm:pt modelId="{4D5208A0-1B10-479A-8A22-D4944C17FBE5}" type="pres">
      <dgm:prSet presAssocID="{23E9A134-A7C7-4B79-B19B-C42BD5FA8535}" presName="node" presStyleLbl="node1" presStyleIdx="1" presStyleCnt="11">
        <dgm:presLayoutVars>
          <dgm:bulletEnabled val="1"/>
        </dgm:presLayoutVars>
      </dgm:prSet>
      <dgm:spPr/>
    </dgm:pt>
    <dgm:pt modelId="{31B6B31C-B5BF-43C3-9009-D8849FF669A3}" type="pres">
      <dgm:prSet presAssocID="{A7CCD2D7-A64C-4154-B7C2-0815B8489656}" presName="sibTrans" presStyleCnt="0"/>
      <dgm:spPr/>
    </dgm:pt>
    <dgm:pt modelId="{D2FC7DFC-1318-4C5E-8855-965F3980B3D3}" type="pres">
      <dgm:prSet presAssocID="{7B9A7451-4E7D-4B0E-BF8E-BC3CB8AF49DA}" presName="node" presStyleLbl="node1" presStyleIdx="2" presStyleCnt="11">
        <dgm:presLayoutVars>
          <dgm:bulletEnabled val="1"/>
        </dgm:presLayoutVars>
      </dgm:prSet>
      <dgm:spPr/>
    </dgm:pt>
    <dgm:pt modelId="{D2B27646-9D68-4743-942E-1B73FFAE9746}" type="pres">
      <dgm:prSet presAssocID="{6C507D2A-54F1-47BF-BCCE-547C6B641252}" presName="sibTrans" presStyleCnt="0"/>
      <dgm:spPr/>
    </dgm:pt>
    <dgm:pt modelId="{105C7EE1-DF92-4A00-9611-71C65865B2E2}" type="pres">
      <dgm:prSet presAssocID="{B90955F9-7331-4890-95E3-5D8423CBBC40}" presName="node" presStyleLbl="node1" presStyleIdx="3" presStyleCnt="11" custLinFactNeighborX="5373">
        <dgm:presLayoutVars>
          <dgm:bulletEnabled val="1"/>
        </dgm:presLayoutVars>
      </dgm:prSet>
      <dgm:spPr/>
    </dgm:pt>
    <dgm:pt modelId="{02ADA436-5608-453B-9E44-84F41D50A4DE}" type="pres">
      <dgm:prSet presAssocID="{89B5D2D2-C45A-4E01-8ED5-2B6424692E20}" presName="sibTrans" presStyleCnt="0"/>
      <dgm:spPr/>
    </dgm:pt>
    <dgm:pt modelId="{E684D6A8-230A-4E2A-B54A-CF2ED3EC4757}" type="pres">
      <dgm:prSet presAssocID="{3EEB5A73-1CEE-4FB6-9470-0D3CA8EAC739}" presName="node" presStyleLbl="node1" presStyleIdx="4" presStyleCnt="11">
        <dgm:presLayoutVars>
          <dgm:bulletEnabled val="1"/>
        </dgm:presLayoutVars>
      </dgm:prSet>
      <dgm:spPr/>
    </dgm:pt>
    <dgm:pt modelId="{ECF47D7D-D9CB-46FD-B9BF-72DC4C22C76D}" type="pres">
      <dgm:prSet presAssocID="{6EF38715-1D61-494A-9D66-2EE64A927370}" presName="sibTrans" presStyleCnt="0"/>
      <dgm:spPr/>
    </dgm:pt>
    <dgm:pt modelId="{B5A64C33-224E-46F3-85DF-C21330C61FA1}" type="pres">
      <dgm:prSet presAssocID="{380712C2-C629-42B9-9D16-72212B2C627C}" presName="node" presStyleLbl="node1" presStyleIdx="5" presStyleCnt="11">
        <dgm:presLayoutVars>
          <dgm:bulletEnabled val="1"/>
        </dgm:presLayoutVars>
      </dgm:prSet>
      <dgm:spPr/>
    </dgm:pt>
    <dgm:pt modelId="{C1122815-1AD4-47CD-9D6B-4EAF613DC740}" type="pres">
      <dgm:prSet presAssocID="{C291D7B4-0FA0-4672-870D-B3151B85464D}" presName="sibTrans" presStyleCnt="0"/>
      <dgm:spPr/>
    </dgm:pt>
    <dgm:pt modelId="{C78D382A-C1F4-4D2C-9D1E-DC3A95B4D34B}" type="pres">
      <dgm:prSet presAssocID="{200E999F-F21C-4821-A035-E2170CDCF4BF}" presName="node" presStyleLbl="node1" presStyleIdx="6" presStyleCnt="11">
        <dgm:presLayoutVars>
          <dgm:bulletEnabled val="1"/>
        </dgm:presLayoutVars>
      </dgm:prSet>
      <dgm:spPr/>
    </dgm:pt>
    <dgm:pt modelId="{23AC95E9-6B2F-4968-BF72-52A92EB60825}" type="pres">
      <dgm:prSet presAssocID="{52506389-F0DE-45AB-8595-D2B972EDE24C}" presName="sibTrans" presStyleCnt="0"/>
      <dgm:spPr/>
    </dgm:pt>
    <dgm:pt modelId="{962BD61D-A834-4AF8-B5FC-08F32170C4F4}" type="pres">
      <dgm:prSet presAssocID="{849CE0CE-E5E3-4B46-8731-FDE29FCE6D5A}" presName="node" presStyleLbl="node1" presStyleIdx="7" presStyleCnt="11">
        <dgm:presLayoutVars>
          <dgm:bulletEnabled val="1"/>
        </dgm:presLayoutVars>
      </dgm:prSet>
      <dgm:spPr/>
    </dgm:pt>
    <dgm:pt modelId="{35FE1EE4-C43F-46FA-8DDF-76F4F63DF4F5}" type="pres">
      <dgm:prSet presAssocID="{79B648B1-1073-45CD-86B7-BD37B14C6F38}" presName="sibTrans" presStyleCnt="0"/>
      <dgm:spPr/>
    </dgm:pt>
    <dgm:pt modelId="{6F55D181-944F-4967-BB9E-84E249F9A0B0}" type="pres">
      <dgm:prSet presAssocID="{50B5E255-334C-414C-9B09-928A5C17872E}" presName="node" presStyleLbl="node1" presStyleIdx="8" presStyleCnt="11">
        <dgm:presLayoutVars>
          <dgm:bulletEnabled val="1"/>
        </dgm:presLayoutVars>
      </dgm:prSet>
      <dgm:spPr/>
    </dgm:pt>
    <dgm:pt modelId="{A9241D22-AB05-4084-A4B1-A6EA5410FBAD}" type="pres">
      <dgm:prSet presAssocID="{DBEDD84F-94DF-47E5-9E30-CDE1183D1CD9}" presName="sibTrans" presStyleCnt="0"/>
      <dgm:spPr/>
    </dgm:pt>
    <dgm:pt modelId="{06AE13B0-5912-418E-BB3E-C453FD496438}" type="pres">
      <dgm:prSet presAssocID="{0EB6AB51-5CD9-4AE6-B1A3-30EE01F1D573}" presName="node" presStyleLbl="node1" presStyleIdx="9" presStyleCnt="11">
        <dgm:presLayoutVars>
          <dgm:bulletEnabled val="1"/>
        </dgm:presLayoutVars>
      </dgm:prSet>
      <dgm:spPr/>
    </dgm:pt>
    <dgm:pt modelId="{15A46C56-04E2-4ADA-9EAB-C319E97C1EAF}" type="pres">
      <dgm:prSet presAssocID="{8842965A-42AC-458A-B4C0-97138ACB7353}" presName="sibTrans" presStyleCnt="0"/>
      <dgm:spPr/>
    </dgm:pt>
    <dgm:pt modelId="{9963561D-F805-4081-8EA0-66E088988072}" type="pres">
      <dgm:prSet presAssocID="{F0DEFDB0-66CA-4243-86EB-88007887CC6C}" presName="node" presStyleLbl="node1" presStyleIdx="10" presStyleCnt="11">
        <dgm:presLayoutVars>
          <dgm:bulletEnabled val="1"/>
        </dgm:presLayoutVars>
      </dgm:prSet>
      <dgm:spPr/>
    </dgm:pt>
  </dgm:ptLst>
  <dgm:cxnLst>
    <dgm:cxn modelId="{5A113D09-1B22-4EF0-B01E-8798CBBB4A49}" srcId="{9B9DAAC8-5DED-47E7-B872-232027A67DF6}" destId="{AD275A62-70D9-4E5A-A8DF-75B5AAF43F01}" srcOrd="0" destOrd="0" parTransId="{AAD99BA0-7BDF-451E-858C-0465ADB8EC4C}" sibTransId="{AE6437F3-5FF0-48DC-BE76-F568FCE470FE}"/>
    <dgm:cxn modelId="{2D891D0A-13B3-45E1-A854-FAD4B8989167}" srcId="{9B9DAAC8-5DED-47E7-B872-232027A67DF6}" destId="{50B5E255-334C-414C-9B09-928A5C17872E}" srcOrd="8" destOrd="0" parTransId="{072721C0-37AE-41EC-8E74-2B4608528BB1}" sibTransId="{DBEDD84F-94DF-47E5-9E30-CDE1183D1CD9}"/>
    <dgm:cxn modelId="{DD599F11-5A9E-41FC-A45B-6B7DC4BF1C7C}" type="presOf" srcId="{23E9A134-A7C7-4B79-B19B-C42BD5FA8535}" destId="{4D5208A0-1B10-479A-8A22-D4944C17FBE5}" srcOrd="0" destOrd="0" presId="urn:microsoft.com/office/officeart/2005/8/layout/default"/>
    <dgm:cxn modelId="{8636C619-B227-4ECF-9CCF-39672B264E21}" type="presOf" srcId="{50B5E255-334C-414C-9B09-928A5C17872E}" destId="{6F55D181-944F-4967-BB9E-84E249F9A0B0}" srcOrd="0" destOrd="0" presId="urn:microsoft.com/office/officeart/2005/8/layout/default"/>
    <dgm:cxn modelId="{66E28F30-9DC4-4FC0-97FF-0E15BC8ED459}" type="presOf" srcId="{7B9A7451-4E7D-4B0E-BF8E-BC3CB8AF49DA}" destId="{D2FC7DFC-1318-4C5E-8855-965F3980B3D3}" srcOrd="0" destOrd="0" presId="urn:microsoft.com/office/officeart/2005/8/layout/default"/>
    <dgm:cxn modelId="{F2104433-E7EF-49BD-AD0D-22C97DEE4752}" srcId="{9B9DAAC8-5DED-47E7-B872-232027A67DF6}" destId="{F0DEFDB0-66CA-4243-86EB-88007887CC6C}" srcOrd="10" destOrd="0" parTransId="{04992BD3-3461-4BD4-9122-EF994E7F1A32}" sibTransId="{6D1E5ACF-65DF-4110-84B1-0AB4BBFB41F0}"/>
    <dgm:cxn modelId="{51D5AB67-4B0F-4CC7-B343-F3D919203ACA}" srcId="{9B9DAAC8-5DED-47E7-B872-232027A67DF6}" destId="{849CE0CE-E5E3-4B46-8731-FDE29FCE6D5A}" srcOrd="7" destOrd="0" parTransId="{6AA25480-F5B5-48EA-934E-CE8F022B0969}" sibTransId="{79B648B1-1073-45CD-86B7-BD37B14C6F38}"/>
    <dgm:cxn modelId="{0A4EC579-61CC-4818-B79A-8FF3FA1DC22A}" type="presOf" srcId="{200E999F-F21C-4821-A035-E2170CDCF4BF}" destId="{C78D382A-C1F4-4D2C-9D1E-DC3A95B4D34B}" srcOrd="0" destOrd="0" presId="urn:microsoft.com/office/officeart/2005/8/layout/default"/>
    <dgm:cxn modelId="{C72BD47A-DCCD-40AD-8572-92251305BAB7}" srcId="{9B9DAAC8-5DED-47E7-B872-232027A67DF6}" destId="{23E9A134-A7C7-4B79-B19B-C42BD5FA8535}" srcOrd="1" destOrd="0" parTransId="{C74B3229-E93E-44BA-90A0-486AAC2C0002}" sibTransId="{A7CCD2D7-A64C-4154-B7C2-0815B8489656}"/>
    <dgm:cxn modelId="{D61A7D7B-B106-40A7-9681-6C4493DC80B2}" type="presOf" srcId="{849CE0CE-E5E3-4B46-8731-FDE29FCE6D5A}" destId="{962BD61D-A834-4AF8-B5FC-08F32170C4F4}" srcOrd="0" destOrd="0" presId="urn:microsoft.com/office/officeart/2005/8/layout/default"/>
    <dgm:cxn modelId="{EE73FC7F-6EF0-40B8-BBC9-E52357FDB4EA}" type="presOf" srcId="{3EEB5A73-1CEE-4FB6-9470-0D3CA8EAC739}" destId="{E684D6A8-230A-4E2A-B54A-CF2ED3EC4757}" srcOrd="0" destOrd="0" presId="urn:microsoft.com/office/officeart/2005/8/layout/default"/>
    <dgm:cxn modelId="{24753B82-04C3-4E70-808E-7243391B3439}" type="presOf" srcId="{AD275A62-70D9-4E5A-A8DF-75B5AAF43F01}" destId="{1D18BD95-6E82-4B31-8B51-B3C18DD589D7}" srcOrd="0" destOrd="0" presId="urn:microsoft.com/office/officeart/2005/8/layout/default"/>
    <dgm:cxn modelId="{1A02DF88-7C52-4E97-87ED-FF7B123983A8}" srcId="{9B9DAAC8-5DED-47E7-B872-232027A67DF6}" destId="{B90955F9-7331-4890-95E3-5D8423CBBC40}" srcOrd="3" destOrd="0" parTransId="{43FEFE91-D74E-4B92-990A-5B3E43A3ED16}" sibTransId="{89B5D2D2-C45A-4E01-8ED5-2B6424692E20}"/>
    <dgm:cxn modelId="{5A6C8E98-A366-43BE-A9F8-0DD58DABBC75}" type="presOf" srcId="{F0DEFDB0-66CA-4243-86EB-88007887CC6C}" destId="{9963561D-F805-4081-8EA0-66E088988072}" srcOrd="0" destOrd="0" presId="urn:microsoft.com/office/officeart/2005/8/layout/default"/>
    <dgm:cxn modelId="{D28619A6-78B5-4A4A-80DE-01AFF90FF412}" srcId="{9B9DAAC8-5DED-47E7-B872-232027A67DF6}" destId="{0EB6AB51-5CD9-4AE6-B1A3-30EE01F1D573}" srcOrd="9" destOrd="0" parTransId="{2822F7A7-0742-40D3-8F91-DC0E8C140564}" sibTransId="{8842965A-42AC-458A-B4C0-97138ACB7353}"/>
    <dgm:cxn modelId="{3B4E04A7-7C76-471A-9B4A-11D69374DB64}" type="presOf" srcId="{B90955F9-7331-4890-95E3-5D8423CBBC40}" destId="{105C7EE1-DF92-4A00-9611-71C65865B2E2}" srcOrd="0" destOrd="0" presId="urn:microsoft.com/office/officeart/2005/8/layout/default"/>
    <dgm:cxn modelId="{132211AA-4D09-4F53-AD17-D8400BA1AA87}" type="presOf" srcId="{9B9DAAC8-5DED-47E7-B872-232027A67DF6}" destId="{AB27651A-B8D7-4C8D-8B41-18C38AB6BFAD}" srcOrd="0" destOrd="0" presId="urn:microsoft.com/office/officeart/2005/8/layout/default"/>
    <dgm:cxn modelId="{225400B7-5476-4B71-9F54-8868F87DF89B}" type="presOf" srcId="{380712C2-C629-42B9-9D16-72212B2C627C}" destId="{B5A64C33-224E-46F3-85DF-C21330C61FA1}" srcOrd="0" destOrd="0" presId="urn:microsoft.com/office/officeart/2005/8/layout/default"/>
    <dgm:cxn modelId="{54A88BBF-91B9-4E8B-9DCC-D9AB6A9204AE}" srcId="{9B9DAAC8-5DED-47E7-B872-232027A67DF6}" destId="{200E999F-F21C-4821-A035-E2170CDCF4BF}" srcOrd="6" destOrd="0" parTransId="{CA684323-6EB4-4D8F-83B0-F03F1A98B21B}" sibTransId="{52506389-F0DE-45AB-8595-D2B972EDE24C}"/>
    <dgm:cxn modelId="{A8A58FBF-CAB8-49CA-8397-01689B1CF4A8}" type="presOf" srcId="{0EB6AB51-5CD9-4AE6-B1A3-30EE01F1D573}" destId="{06AE13B0-5912-418E-BB3E-C453FD496438}" srcOrd="0" destOrd="0" presId="urn:microsoft.com/office/officeart/2005/8/layout/default"/>
    <dgm:cxn modelId="{7A0315D3-B11B-4E75-8209-1326A0855E01}" srcId="{9B9DAAC8-5DED-47E7-B872-232027A67DF6}" destId="{3EEB5A73-1CEE-4FB6-9470-0D3CA8EAC739}" srcOrd="4" destOrd="0" parTransId="{D9D12845-12FC-4DE0-ABFF-096311ECBE12}" sibTransId="{6EF38715-1D61-494A-9D66-2EE64A927370}"/>
    <dgm:cxn modelId="{7D0118E4-BBDE-483B-AF55-859990F106E7}" srcId="{9B9DAAC8-5DED-47E7-B872-232027A67DF6}" destId="{7B9A7451-4E7D-4B0E-BF8E-BC3CB8AF49DA}" srcOrd="2" destOrd="0" parTransId="{ABD76080-103B-472C-B905-66DEE023402F}" sibTransId="{6C507D2A-54F1-47BF-BCCE-547C6B641252}"/>
    <dgm:cxn modelId="{1C2BB1FA-58A9-4864-AC7B-AE29CCB5C7FE}" srcId="{9B9DAAC8-5DED-47E7-B872-232027A67DF6}" destId="{380712C2-C629-42B9-9D16-72212B2C627C}" srcOrd="5" destOrd="0" parTransId="{15D08D7D-B3F4-43A6-9135-3C9A3A2E485A}" sibTransId="{C291D7B4-0FA0-4672-870D-B3151B85464D}"/>
    <dgm:cxn modelId="{DB545297-741A-4B33-9CB7-C30916612BD8}" type="presParOf" srcId="{AB27651A-B8D7-4C8D-8B41-18C38AB6BFAD}" destId="{1D18BD95-6E82-4B31-8B51-B3C18DD589D7}" srcOrd="0" destOrd="0" presId="urn:microsoft.com/office/officeart/2005/8/layout/default"/>
    <dgm:cxn modelId="{C368DDDE-9F07-49BD-A3C6-055069B9E485}" type="presParOf" srcId="{AB27651A-B8D7-4C8D-8B41-18C38AB6BFAD}" destId="{EE560307-CFD3-46CB-9E33-9BF59E139D3A}" srcOrd="1" destOrd="0" presId="urn:microsoft.com/office/officeart/2005/8/layout/default"/>
    <dgm:cxn modelId="{85A905D2-5C3F-4936-8255-8A41C5F22CEC}" type="presParOf" srcId="{AB27651A-B8D7-4C8D-8B41-18C38AB6BFAD}" destId="{4D5208A0-1B10-479A-8A22-D4944C17FBE5}" srcOrd="2" destOrd="0" presId="urn:microsoft.com/office/officeart/2005/8/layout/default"/>
    <dgm:cxn modelId="{FE3EE86F-678C-4C3F-BD35-316C11DD3D24}" type="presParOf" srcId="{AB27651A-B8D7-4C8D-8B41-18C38AB6BFAD}" destId="{31B6B31C-B5BF-43C3-9009-D8849FF669A3}" srcOrd="3" destOrd="0" presId="urn:microsoft.com/office/officeart/2005/8/layout/default"/>
    <dgm:cxn modelId="{D1080CF3-A3DA-4286-A66A-963C524EAD29}" type="presParOf" srcId="{AB27651A-B8D7-4C8D-8B41-18C38AB6BFAD}" destId="{D2FC7DFC-1318-4C5E-8855-965F3980B3D3}" srcOrd="4" destOrd="0" presId="urn:microsoft.com/office/officeart/2005/8/layout/default"/>
    <dgm:cxn modelId="{46CE1B64-3954-47BE-AC03-D8A15C113A68}" type="presParOf" srcId="{AB27651A-B8D7-4C8D-8B41-18C38AB6BFAD}" destId="{D2B27646-9D68-4743-942E-1B73FFAE9746}" srcOrd="5" destOrd="0" presId="urn:microsoft.com/office/officeart/2005/8/layout/default"/>
    <dgm:cxn modelId="{2B144E0E-7F8D-4165-8AF4-FEB54D4D4B08}" type="presParOf" srcId="{AB27651A-B8D7-4C8D-8B41-18C38AB6BFAD}" destId="{105C7EE1-DF92-4A00-9611-71C65865B2E2}" srcOrd="6" destOrd="0" presId="urn:microsoft.com/office/officeart/2005/8/layout/default"/>
    <dgm:cxn modelId="{6E8C12F2-0B48-401F-9477-4A3817AC0824}" type="presParOf" srcId="{AB27651A-B8D7-4C8D-8B41-18C38AB6BFAD}" destId="{02ADA436-5608-453B-9E44-84F41D50A4DE}" srcOrd="7" destOrd="0" presId="urn:microsoft.com/office/officeart/2005/8/layout/default"/>
    <dgm:cxn modelId="{A44F9B66-E5FE-4666-9708-BC5B01D10673}" type="presParOf" srcId="{AB27651A-B8D7-4C8D-8B41-18C38AB6BFAD}" destId="{E684D6A8-230A-4E2A-B54A-CF2ED3EC4757}" srcOrd="8" destOrd="0" presId="urn:microsoft.com/office/officeart/2005/8/layout/default"/>
    <dgm:cxn modelId="{4C9C2DA7-0EBD-4914-8559-DDF56B6F952D}" type="presParOf" srcId="{AB27651A-B8D7-4C8D-8B41-18C38AB6BFAD}" destId="{ECF47D7D-D9CB-46FD-B9BF-72DC4C22C76D}" srcOrd="9" destOrd="0" presId="urn:microsoft.com/office/officeart/2005/8/layout/default"/>
    <dgm:cxn modelId="{6BACFA70-ABB5-4E78-A67A-2C6397F728C5}" type="presParOf" srcId="{AB27651A-B8D7-4C8D-8B41-18C38AB6BFAD}" destId="{B5A64C33-224E-46F3-85DF-C21330C61FA1}" srcOrd="10" destOrd="0" presId="urn:microsoft.com/office/officeart/2005/8/layout/default"/>
    <dgm:cxn modelId="{A4686745-3EC6-4FA0-8FB5-6CDD5A981604}" type="presParOf" srcId="{AB27651A-B8D7-4C8D-8B41-18C38AB6BFAD}" destId="{C1122815-1AD4-47CD-9D6B-4EAF613DC740}" srcOrd="11" destOrd="0" presId="urn:microsoft.com/office/officeart/2005/8/layout/default"/>
    <dgm:cxn modelId="{5E5F9881-C599-42E7-9496-EBDBF1391133}" type="presParOf" srcId="{AB27651A-B8D7-4C8D-8B41-18C38AB6BFAD}" destId="{C78D382A-C1F4-4D2C-9D1E-DC3A95B4D34B}" srcOrd="12" destOrd="0" presId="urn:microsoft.com/office/officeart/2005/8/layout/default"/>
    <dgm:cxn modelId="{6E63176A-F219-4BC1-96D7-459B90811A57}" type="presParOf" srcId="{AB27651A-B8D7-4C8D-8B41-18C38AB6BFAD}" destId="{23AC95E9-6B2F-4968-BF72-52A92EB60825}" srcOrd="13" destOrd="0" presId="urn:microsoft.com/office/officeart/2005/8/layout/default"/>
    <dgm:cxn modelId="{1D06D65E-D6A7-40D1-8902-4620171AA9C0}" type="presParOf" srcId="{AB27651A-B8D7-4C8D-8B41-18C38AB6BFAD}" destId="{962BD61D-A834-4AF8-B5FC-08F32170C4F4}" srcOrd="14" destOrd="0" presId="urn:microsoft.com/office/officeart/2005/8/layout/default"/>
    <dgm:cxn modelId="{281731A3-3E3D-4989-B4AF-459E7771D3AD}" type="presParOf" srcId="{AB27651A-B8D7-4C8D-8B41-18C38AB6BFAD}" destId="{35FE1EE4-C43F-46FA-8DDF-76F4F63DF4F5}" srcOrd="15" destOrd="0" presId="urn:microsoft.com/office/officeart/2005/8/layout/default"/>
    <dgm:cxn modelId="{810A403B-2722-42A6-8D23-21242A2F2D79}" type="presParOf" srcId="{AB27651A-B8D7-4C8D-8B41-18C38AB6BFAD}" destId="{6F55D181-944F-4967-BB9E-84E249F9A0B0}" srcOrd="16" destOrd="0" presId="urn:microsoft.com/office/officeart/2005/8/layout/default"/>
    <dgm:cxn modelId="{05947E94-DCC8-452C-8415-F41BA8C2FF01}" type="presParOf" srcId="{AB27651A-B8D7-4C8D-8B41-18C38AB6BFAD}" destId="{A9241D22-AB05-4084-A4B1-A6EA5410FBAD}" srcOrd="17" destOrd="0" presId="urn:microsoft.com/office/officeart/2005/8/layout/default"/>
    <dgm:cxn modelId="{1487B0CD-2BC8-492F-872D-D6CDF4456B79}" type="presParOf" srcId="{AB27651A-B8D7-4C8D-8B41-18C38AB6BFAD}" destId="{06AE13B0-5912-418E-BB3E-C453FD496438}" srcOrd="18" destOrd="0" presId="urn:microsoft.com/office/officeart/2005/8/layout/default"/>
    <dgm:cxn modelId="{6474F3BE-CE0D-4D29-97A4-CF62FC1FAFFB}" type="presParOf" srcId="{AB27651A-B8D7-4C8D-8B41-18C38AB6BFAD}" destId="{15A46C56-04E2-4ADA-9EAB-C319E97C1EAF}" srcOrd="19" destOrd="0" presId="urn:microsoft.com/office/officeart/2005/8/layout/default"/>
    <dgm:cxn modelId="{B6B2C075-A285-4900-8BCB-381EA9493219}" type="presParOf" srcId="{AB27651A-B8D7-4C8D-8B41-18C38AB6BFAD}" destId="{9963561D-F805-4081-8EA0-66E088988072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549BEB-9B5F-435A-A462-BC4B270D8C90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C137A4EF-C65A-4814-B5F0-45496E6A2D79}">
      <dgm:prSet custT="1"/>
      <dgm:spPr/>
      <dgm:t>
        <a:bodyPr/>
        <a:lstStyle/>
        <a:p>
          <a:r>
            <a:rPr lang="en-GB" sz="1200" dirty="0"/>
            <a:t>Transitions into school – F1/2</a:t>
          </a:r>
        </a:p>
        <a:p>
          <a:r>
            <a:rPr lang="en-GB" sz="1200" dirty="0"/>
            <a:t>Stay-and-play sessions and gradual start </a:t>
          </a:r>
        </a:p>
        <a:p>
          <a:r>
            <a:rPr lang="en-GB" sz="1200" dirty="0"/>
            <a:t>Parent meetings and information sharing </a:t>
          </a:r>
        </a:p>
        <a:p>
          <a:r>
            <a:rPr lang="en-GB" sz="1200" dirty="0"/>
            <a:t>Home visits or nursery visits where possible </a:t>
          </a:r>
        </a:p>
        <a:p>
          <a:r>
            <a:rPr lang="en-GB" sz="1200" dirty="0"/>
            <a:t>Visual supports (photos of staff, classroom) </a:t>
          </a:r>
        </a:p>
        <a:p>
          <a:r>
            <a:rPr lang="en-GB" sz="1200" dirty="0"/>
            <a:t>Consistent routines established early</a:t>
          </a:r>
        </a:p>
        <a:p>
          <a:endParaRPr lang="en-US" sz="1100" dirty="0"/>
        </a:p>
        <a:p>
          <a:endParaRPr lang="en-US" sz="1100" dirty="0"/>
        </a:p>
      </dgm:t>
    </dgm:pt>
    <dgm:pt modelId="{2C82D486-A042-46A1-A6AA-70B194A9C123}" type="parTrans" cxnId="{A837A5D8-6998-4960-8ED1-B191553192C1}">
      <dgm:prSet/>
      <dgm:spPr/>
      <dgm:t>
        <a:bodyPr/>
        <a:lstStyle/>
        <a:p>
          <a:endParaRPr lang="en-US"/>
        </a:p>
      </dgm:t>
    </dgm:pt>
    <dgm:pt modelId="{301DC0FB-A020-4DE1-8FDF-596F8C127BDF}" type="sibTrans" cxnId="{A837A5D8-6998-4960-8ED1-B191553192C1}">
      <dgm:prSet/>
      <dgm:spPr/>
      <dgm:t>
        <a:bodyPr/>
        <a:lstStyle/>
        <a:p>
          <a:endParaRPr lang="en-US"/>
        </a:p>
      </dgm:t>
    </dgm:pt>
    <dgm:pt modelId="{CF376E47-B289-40A2-A802-8156F25CD457}">
      <dgm:prSet/>
      <dgm:spPr/>
      <dgm:t>
        <a:bodyPr/>
        <a:lstStyle/>
        <a:p>
          <a:r>
            <a:rPr lang="en-GB" dirty="0"/>
            <a:t>Transitions between Year groups</a:t>
          </a:r>
        </a:p>
        <a:p>
          <a:r>
            <a:rPr lang="en-GB" dirty="0"/>
            <a:t>Transition visits to new classroom and teacher Sharing of information between staff </a:t>
          </a:r>
        </a:p>
        <a:p>
          <a:r>
            <a:rPr lang="en-GB" dirty="0"/>
            <a:t>Use of transition books/photos </a:t>
          </a:r>
        </a:p>
        <a:p>
          <a:r>
            <a:rPr lang="en-GB" dirty="0"/>
            <a:t>Maintaining consistent routines and expectations </a:t>
          </a:r>
        </a:p>
        <a:p>
          <a:r>
            <a:rPr lang="en-GB" dirty="0"/>
            <a:t>Additional visits for children who need them</a:t>
          </a:r>
          <a:endParaRPr lang="en-US" dirty="0"/>
        </a:p>
      </dgm:t>
    </dgm:pt>
    <dgm:pt modelId="{57CE5373-1F7F-410C-A62F-7741E30CF747}" type="parTrans" cxnId="{8D5EF67F-8F1B-46CA-A576-68324959B51C}">
      <dgm:prSet/>
      <dgm:spPr/>
      <dgm:t>
        <a:bodyPr/>
        <a:lstStyle/>
        <a:p>
          <a:endParaRPr lang="en-US"/>
        </a:p>
      </dgm:t>
    </dgm:pt>
    <dgm:pt modelId="{6735E939-0207-480E-9A02-6C1973DA54C1}" type="sibTrans" cxnId="{8D5EF67F-8F1B-46CA-A576-68324959B51C}">
      <dgm:prSet/>
      <dgm:spPr/>
      <dgm:t>
        <a:bodyPr/>
        <a:lstStyle/>
        <a:p>
          <a:endParaRPr lang="en-US"/>
        </a:p>
      </dgm:t>
    </dgm:pt>
    <dgm:pt modelId="{AFDC5E17-BBAA-4675-B3D2-AAF714EFC2EE}">
      <dgm:prSet/>
      <dgm:spPr/>
      <dgm:t>
        <a:bodyPr/>
        <a:lstStyle/>
        <a:p>
          <a:r>
            <a:rPr lang="en-GB" dirty="0"/>
            <a:t>Transitions to the Junior school</a:t>
          </a:r>
        </a:p>
        <a:p>
          <a:r>
            <a:rPr lang="en-GB" dirty="0"/>
            <a:t>Extra visits and familiarisation sessions </a:t>
          </a:r>
        </a:p>
        <a:p>
          <a:r>
            <a:rPr lang="en-GB" dirty="0"/>
            <a:t>Transition books with photos and key information </a:t>
          </a:r>
        </a:p>
        <a:p>
          <a:r>
            <a:rPr lang="en-GB" dirty="0"/>
            <a:t>Meetings between current and receiving staff </a:t>
          </a:r>
        </a:p>
        <a:p>
          <a:r>
            <a:rPr lang="en-GB" dirty="0"/>
            <a:t>Sharing of SEND information and strategies </a:t>
          </a:r>
        </a:p>
        <a:p>
          <a:r>
            <a:rPr lang="en-GB" dirty="0"/>
            <a:t>Support for parents (meetings, communication)</a:t>
          </a:r>
          <a:endParaRPr lang="en-US" dirty="0"/>
        </a:p>
      </dgm:t>
    </dgm:pt>
    <dgm:pt modelId="{D36A1FE1-AA1F-4163-9891-DF24B4EF8EE0}" type="parTrans" cxnId="{16DC5A38-0481-490B-B38D-09DA8B811F88}">
      <dgm:prSet/>
      <dgm:spPr/>
      <dgm:t>
        <a:bodyPr/>
        <a:lstStyle/>
        <a:p>
          <a:endParaRPr lang="en-US"/>
        </a:p>
      </dgm:t>
    </dgm:pt>
    <dgm:pt modelId="{C2F4764B-02CD-4CE3-B081-D46B4F9E2532}" type="sibTrans" cxnId="{16DC5A38-0481-490B-B38D-09DA8B811F88}">
      <dgm:prSet/>
      <dgm:spPr/>
      <dgm:t>
        <a:bodyPr/>
        <a:lstStyle/>
        <a:p>
          <a:endParaRPr lang="en-US"/>
        </a:p>
      </dgm:t>
    </dgm:pt>
    <dgm:pt modelId="{1A4B3726-AE05-409E-A117-3AD899896552}" type="pres">
      <dgm:prSet presAssocID="{B8549BEB-9B5F-435A-A462-BC4B270D8C90}" presName="root" presStyleCnt="0">
        <dgm:presLayoutVars>
          <dgm:dir/>
          <dgm:resizeHandles val="exact"/>
        </dgm:presLayoutVars>
      </dgm:prSet>
      <dgm:spPr/>
    </dgm:pt>
    <dgm:pt modelId="{09BA19D7-621C-4539-A431-6D3B9C724D87}" type="pres">
      <dgm:prSet presAssocID="{C137A4EF-C65A-4814-B5F0-45496E6A2D79}" presName="compNode" presStyleCnt="0"/>
      <dgm:spPr/>
    </dgm:pt>
    <dgm:pt modelId="{1BF65C5D-C1CE-4A7D-B33F-EB03F1B087B1}" type="pres">
      <dgm:prSet presAssocID="{C137A4EF-C65A-4814-B5F0-45496E6A2D79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1354DAA1-FA2E-43BF-AB4A-3DB53A5132FD}" type="pres">
      <dgm:prSet presAssocID="{C137A4EF-C65A-4814-B5F0-45496E6A2D79}" presName="spaceRect" presStyleCnt="0"/>
      <dgm:spPr/>
    </dgm:pt>
    <dgm:pt modelId="{39768685-B299-4A8F-8437-D20816522D6D}" type="pres">
      <dgm:prSet presAssocID="{C137A4EF-C65A-4814-B5F0-45496E6A2D79}" presName="textRect" presStyleLbl="revTx" presStyleIdx="0" presStyleCnt="3">
        <dgm:presLayoutVars>
          <dgm:chMax val="1"/>
          <dgm:chPref val="1"/>
        </dgm:presLayoutVars>
      </dgm:prSet>
      <dgm:spPr/>
    </dgm:pt>
    <dgm:pt modelId="{FD9D9ECC-C025-41FE-BC2B-A1F8D15C9E1F}" type="pres">
      <dgm:prSet presAssocID="{301DC0FB-A020-4DE1-8FDF-596F8C127BDF}" presName="sibTrans" presStyleCnt="0"/>
      <dgm:spPr/>
    </dgm:pt>
    <dgm:pt modelId="{B0A3FE84-6800-4673-9876-810DDAA4BA80}" type="pres">
      <dgm:prSet presAssocID="{CF376E47-B289-40A2-A802-8156F25CD457}" presName="compNode" presStyleCnt="0"/>
      <dgm:spPr/>
    </dgm:pt>
    <dgm:pt modelId="{FD04050D-EAB5-4811-93CF-9CC844973F53}" type="pres">
      <dgm:prSet presAssocID="{CF376E47-B289-40A2-A802-8156F25CD457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E20A19A8-8465-4C46-9226-41B9AB5AD418}" type="pres">
      <dgm:prSet presAssocID="{CF376E47-B289-40A2-A802-8156F25CD457}" presName="spaceRect" presStyleCnt="0"/>
      <dgm:spPr/>
    </dgm:pt>
    <dgm:pt modelId="{CA690F4D-5F1B-427B-AC66-4D89EC3BF9CE}" type="pres">
      <dgm:prSet presAssocID="{CF376E47-B289-40A2-A802-8156F25CD457}" presName="textRect" presStyleLbl="revTx" presStyleIdx="1" presStyleCnt="3">
        <dgm:presLayoutVars>
          <dgm:chMax val="1"/>
          <dgm:chPref val="1"/>
        </dgm:presLayoutVars>
      </dgm:prSet>
      <dgm:spPr/>
    </dgm:pt>
    <dgm:pt modelId="{4F939DF5-8DCE-4EF6-8887-3F635D546E2B}" type="pres">
      <dgm:prSet presAssocID="{6735E939-0207-480E-9A02-6C1973DA54C1}" presName="sibTrans" presStyleCnt="0"/>
      <dgm:spPr/>
    </dgm:pt>
    <dgm:pt modelId="{5FD0AA9D-975A-43AD-9B3A-F702139D5949}" type="pres">
      <dgm:prSet presAssocID="{AFDC5E17-BBAA-4675-B3D2-AAF714EFC2EE}" presName="compNode" presStyleCnt="0"/>
      <dgm:spPr/>
    </dgm:pt>
    <dgm:pt modelId="{E674EDAC-3CA0-4CFD-BE40-A797C9007855}" type="pres">
      <dgm:prSet presAssocID="{AFDC5E17-BBAA-4675-B3D2-AAF714EFC2EE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BFE40B5C-2733-4F4C-A173-327CB9B729BE}" type="pres">
      <dgm:prSet presAssocID="{AFDC5E17-BBAA-4675-B3D2-AAF714EFC2EE}" presName="spaceRect" presStyleCnt="0"/>
      <dgm:spPr/>
    </dgm:pt>
    <dgm:pt modelId="{4FAE1C94-67BB-4D11-BD5A-3866A1CB10A8}" type="pres">
      <dgm:prSet presAssocID="{AFDC5E17-BBAA-4675-B3D2-AAF714EFC2EE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996FBF16-41E0-488E-80E2-E2337C3CC7DC}" type="presOf" srcId="{B8549BEB-9B5F-435A-A462-BC4B270D8C90}" destId="{1A4B3726-AE05-409E-A117-3AD899896552}" srcOrd="0" destOrd="0" presId="urn:microsoft.com/office/officeart/2018/2/layout/IconLabelList"/>
    <dgm:cxn modelId="{16DC5A38-0481-490B-B38D-09DA8B811F88}" srcId="{B8549BEB-9B5F-435A-A462-BC4B270D8C90}" destId="{AFDC5E17-BBAA-4675-B3D2-AAF714EFC2EE}" srcOrd="2" destOrd="0" parTransId="{D36A1FE1-AA1F-4163-9891-DF24B4EF8EE0}" sibTransId="{C2F4764B-02CD-4CE3-B081-D46B4F9E2532}"/>
    <dgm:cxn modelId="{8D5EF67F-8F1B-46CA-A576-68324959B51C}" srcId="{B8549BEB-9B5F-435A-A462-BC4B270D8C90}" destId="{CF376E47-B289-40A2-A802-8156F25CD457}" srcOrd="1" destOrd="0" parTransId="{57CE5373-1F7F-410C-A62F-7741E30CF747}" sibTransId="{6735E939-0207-480E-9A02-6C1973DA54C1}"/>
    <dgm:cxn modelId="{49822F8D-FD7C-4D45-9037-31D563260F12}" type="presOf" srcId="{C137A4EF-C65A-4814-B5F0-45496E6A2D79}" destId="{39768685-B299-4A8F-8437-D20816522D6D}" srcOrd="0" destOrd="0" presId="urn:microsoft.com/office/officeart/2018/2/layout/IconLabelList"/>
    <dgm:cxn modelId="{D6A05691-0B0A-4834-8C9C-318EE63F6FE3}" type="presOf" srcId="{AFDC5E17-BBAA-4675-B3D2-AAF714EFC2EE}" destId="{4FAE1C94-67BB-4D11-BD5A-3866A1CB10A8}" srcOrd="0" destOrd="0" presId="urn:microsoft.com/office/officeart/2018/2/layout/IconLabelList"/>
    <dgm:cxn modelId="{F2413CAE-8E9D-4680-885F-67753C6339D3}" type="presOf" srcId="{CF376E47-B289-40A2-A802-8156F25CD457}" destId="{CA690F4D-5F1B-427B-AC66-4D89EC3BF9CE}" srcOrd="0" destOrd="0" presId="urn:microsoft.com/office/officeart/2018/2/layout/IconLabelList"/>
    <dgm:cxn modelId="{A837A5D8-6998-4960-8ED1-B191553192C1}" srcId="{B8549BEB-9B5F-435A-A462-BC4B270D8C90}" destId="{C137A4EF-C65A-4814-B5F0-45496E6A2D79}" srcOrd="0" destOrd="0" parTransId="{2C82D486-A042-46A1-A6AA-70B194A9C123}" sibTransId="{301DC0FB-A020-4DE1-8FDF-596F8C127BDF}"/>
    <dgm:cxn modelId="{8899182F-0D53-4CBC-9D0C-1D89F2BC6B40}" type="presParOf" srcId="{1A4B3726-AE05-409E-A117-3AD899896552}" destId="{09BA19D7-621C-4539-A431-6D3B9C724D87}" srcOrd="0" destOrd="0" presId="urn:microsoft.com/office/officeart/2018/2/layout/IconLabelList"/>
    <dgm:cxn modelId="{18B35364-BB41-407A-8FB8-F1C526CD2EA6}" type="presParOf" srcId="{09BA19D7-621C-4539-A431-6D3B9C724D87}" destId="{1BF65C5D-C1CE-4A7D-B33F-EB03F1B087B1}" srcOrd="0" destOrd="0" presId="urn:microsoft.com/office/officeart/2018/2/layout/IconLabelList"/>
    <dgm:cxn modelId="{E9089904-1A5B-42C6-A8AC-88786BC2BE14}" type="presParOf" srcId="{09BA19D7-621C-4539-A431-6D3B9C724D87}" destId="{1354DAA1-FA2E-43BF-AB4A-3DB53A5132FD}" srcOrd="1" destOrd="0" presId="urn:microsoft.com/office/officeart/2018/2/layout/IconLabelList"/>
    <dgm:cxn modelId="{A893EB62-A964-4538-979F-F9B1D21F0C94}" type="presParOf" srcId="{09BA19D7-621C-4539-A431-6D3B9C724D87}" destId="{39768685-B299-4A8F-8437-D20816522D6D}" srcOrd="2" destOrd="0" presId="urn:microsoft.com/office/officeart/2018/2/layout/IconLabelList"/>
    <dgm:cxn modelId="{218B7AAB-A61D-4E40-A941-582AD4EDEB00}" type="presParOf" srcId="{1A4B3726-AE05-409E-A117-3AD899896552}" destId="{FD9D9ECC-C025-41FE-BC2B-A1F8D15C9E1F}" srcOrd="1" destOrd="0" presId="urn:microsoft.com/office/officeart/2018/2/layout/IconLabelList"/>
    <dgm:cxn modelId="{94611F8B-7C07-45E2-9992-9D05C9C07349}" type="presParOf" srcId="{1A4B3726-AE05-409E-A117-3AD899896552}" destId="{B0A3FE84-6800-4673-9876-810DDAA4BA80}" srcOrd="2" destOrd="0" presId="urn:microsoft.com/office/officeart/2018/2/layout/IconLabelList"/>
    <dgm:cxn modelId="{032D8FC6-2F14-4852-9776-1AD2E81E09F7}" type="presParOf" srcId="{B0A3FE84-6800-4673-9876-810DDAA4BA80}" destId="{FD04050D-EAB5-4811-93CF-9CC844973F53}" srcOrd="0" destOrd="0" presId="urn:microsoft.com/office/officeart/2018/2/layout/IconLabelList"/>
    <dgm:cxn modelId="{E3E4C0B4-9068-4E30-BEF4-BE21300A009C}" type="presParOf" srcId="{B0A3FE84-6800-4673-9876-810DDAA4BA80}" destId="{E20A19A8-8465-4C46-9226-41B9AB5AD418}" srcOrd="1" destOrd="0" presId="urn:microsoft.com/office/officeart/2018/2/layout/IconLabelList"/>
    <dgm:cxn modelId="{96BD8ECC-0367-4A38-9B26-5D6CD39F47B8}" type="presParOf" srcId="{B0A3FE84-6800-4673-9876-810DDAA4BA80}" destId="{CA690F4D-5F1B-427B-AC66-4D89EC3BF9CE}" srcOrd="2" destOrd="0" presId="urn:microsoft.com/office/officeart/2018/2/layout/IconLabelList"/>
    <dgm:cxn modelId="{48F04CA3-6B87-4DB4-AA4E-83797ADC7AF2}" type="presParOf" srcId="{1A4B3726-AE05-409E-A117-3AD899896552}" destId="{4F939DF5-8DCE-4EF6-8887-3F635D546E2B}" srcOrd="3" destOrd="0" presId="urn:microsoft.com/office/officeart/2018/2/layout/IconLabelList"/>
    <dgm:cxn modelId="{F38B2C50-3E77-427A-8783-C4FB410B3B42}" type="presParOf" srcId="{1A4B3726-AE05-409E-A117-3AD899896552}" destId="{5FD0AA9D-975A-43AD-9B3A-F702139D5949}" srcOrd="4" destOrd="0" presId="urn:microsoft.com/office/officeart/2018/2/layout/IconLabelList"/>
    <dgm:cxn modelId="{0E95EFA3-239D-4666-BA94-318E46FE6449}" type="presParOf" srcId="{5FD0AA9D-975A-43AD-9B3A-F702139D5949}" destId="{E674EDAC-3CA0-4CFD-BE40-A797C9007855}" srcOrd="0" destOrd="0" presId="urn:microsoft.com/office/officeart/2018/2/layout/IconLabelList"/>
    <dgm:cxn modelId="{3B91C157-7F19-4042-8635-5EA900F518BF}" type="presParOf" srcId="{5FD0AA9D-975A-43AD-9B3A-F702139D5949}" destId="{BFE40B5C-2733-4F4C-A173-327CB9B729BE}" srcOrd="1" destOrd="0" presId="urn:microsoft.com/office/officeart/2018/2/layout/IconLabelList"/>
    <dgm:cxn modelId="{A371FA07-78B1-4BD5-907A-D2D25B06435E}" type="presParOf" srcId="{5FD0AA9D-975A-43AD-9B3A-F702139D5949}" destId="{4FAE1C94-67BB-4D11-BD5A-3866A1CB10A8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7E5F7F0-855C-43A4-B518-6B36F2778BE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A71021A-2AA6-4244-BB89-4CF5C2B8A291}">
      <dgm:prSet/>
      <dgm:spPr/>
      <dgm:t>
        <a:bodyPr/>
        <a:lstStyle/>
        <a:p>
          <a:r>
            <a:rPr lang="en-GB"/>
            <a:t>Bespoke training from SIS and SLT. E.g. Attention Autism, how to deliver specific interventions</a:t>
          </a:r>
          <a:endParaRPr lang="en-US"/>
        </a:p>
      </dgm:t>
    </dgm:pt>
    <dgm:pt modelId="{0C4640C9-1960-479C-A2BB-8E35F9624D49}" type="parTrans" cxnId="{15512261-A775-424B-9D01-D7FBC99825DB}">
      <dgm:prSet/>
      <dgm:spPr/>
      <dgm:t>
        <a:bodyPr/>
        <a:lstStyle/>
        <a:p>
          <a:endParaRPr lang="en-US"/>
        </a:p>
      </dgm:t>
    </dgm:pt>
    <dgm:pt modelId="{2E949F99-41F6-4DCA-9096-39A233C5E01E}" type="sibTrans" cxnId="{15512261-A775-424B-9D01-D7FBC99825DB}">
      <dgm:prSet/>
      <dgm:spPr/>
      <dgm:t>
        <a:bodyPr/>
        <a:lstStyle/>
        <a:p>
          <a:endParaRPr lang="en-US"/>
        </a:p>
      </dgm:t>
    </dgm:pt>
    <dgm:pt modelId="{2B7276B4-F545-4B70-A346-852D2F8FC8C5}">
      <dgm:prSet/>
      <dgm:spPr/>
      <dgm:t>
        <a:bodyPr/>
        <a:lstStyle/>
        <a:p>
          <a:r>
            <a:rPr lang="en-GB"/>
            <a:t>ADHD</a:t>
          </a:r>
          <a:endParaRPr lang="en-US"/>
        </a:p>
      </dgm:t>
    </dgm:pt>
    <dgm:pt modelId="{E22C16B0-E871-427D-9B05-EEF56EC84DCD}" type="parTrans" cxnId="{33ECACD3-0813-4D39-B277-E4C81299EE73}">
      <dgm:prSet/>
      <dgm:spPr/>
      <dgm:t>
        <a:bodyPr/>
        <a:lstStyle/>
        <a:p>
          <a:endParaRPr lang="en-US"/>
        </a:p>
      </dgm:t>
    </dgm:pt>
    <dgm:pt modelId="{8CE386F8-8796-43EF-BDCB-8F7B063032FE}" type="sibTrans" cxnId="{33ECACD3-0813-4D39-B277-E4C81299EE73}">
      <dgm:prSet/>
      <dgm:spPr/>
      <dgm:t>
        <a:bodyPr/>
        <a:lstStyle/>
        <a:p>
          <a:endParaRPr lang="en-US"/>
        </a:p>
      </dgm:t>
    </dgm:pt>
    <dgm:pt modelId="{F7D507AF-F36D-470A-8686-60F6BCAE827C}">
      <dgm:prSet/>
      <dgm:spPr/>
      <dgm:t>
        <a:bodyPr/>
        <a:lstStyle/>
        <a:p>
          <a:r>
            <a:rPr lang="en-GB"/>
            <a:t>Autism</a:t>
          </a:r>
          <a:endParaRPr lang="en-US"/>
        </a:p>
      </dgm:t>
    </dgm:pt>
    <dgm:pt modelId="{49790242-C960-4047-ACAF-ABC6646A9E03}" type="parTrans" cxnId="{CD6127CB-E1F8-4378-B520-286481B985F0}">
      <dgm:prSet/>
      <dgm:spPr/>
      <dgm:t>
        <a:bodyPr/>
        <a:lstStyle/>
        <a:p>
          <a:endParaRPr lang="en-US"/>
        </a:p>
      </dgm:t>
    </dgm:pt>
    <dgm:pt modelId="{11151D5E-E170-4F00-B651-9E41D15808FF}" type="sibTrans" cxnId="{CD6127CB-E1F8-4378-B520-286481B985F0}">
      <dgm:prSet/>
      <dgm:spPr/>
      <dgm:t>
        <a:bodyPr/>
        <a:lstStyle/>
        <a:p>
          <a:endParaRPr lang="en-US"/>
        </a:p>
      </dgm:t>
    </dgm:pt>
    <dgm:pt modelId="{A16C0159-8DCD-46FC-8841-F3A9F48160C1}">
      <dgm:prSet/>
      <dgm:spPr/>
      <dgm:t>
        <a:bodyPr/>
        <a:lstStyle/>
        <a:p>
          <a:r>
            <a:rPr lang="en-GB"/>
            <a:t>Adapting the Curriculum for SEND</a:t>
          </a:r>
          <a:endParaRPr lang="en-US"/>
        </a:p>
      </dgm:t>
    </dgm:pt>
    <dgm:pt modelId="{3434D50F-11CA-4EFC-A640-3D4A68B6500C}" type="parTrans" cxnId="{1D22CCE7-8A82-4926-9763-4947CE40795C}">
      <dgm:prSet/>
      <dgm:spPr/>
      <dgm:t>
        <a:bodyPr/>
        <a:lstStyle/>
        <a:p>
          <a:endParaRPr lang="en-US"/>
        </a:p>
      </dgm:t>
    </dgm:pt>
    <dgm:pt modelId="{73673A0F-01A7-4DD4-9938-442551CA2771}" type="sibTrans" cxnId="{1D22CCE7-8A82-4926-9763-4947CE40795C}">
      <dgm:prSet/>
      <dgm:spPr/>
      <dgm:t>
        <a:bodyPr/>
        <a:lstStyle/>
        <a:p>
          <a:endParaRPr lang="en-US"/>
        </a:p>
      </dgm:t>
    </dgm:pt>
    <dgm:pt modelId="{71100F32-628D-4F87-974B-DC3DCFF14862}">
      <dgm:prSet/>
      <dgm:spPr/>
      <dgm:t>
        <a:bodyPr/>
        <a:lstStyle/>
        <a:p>
          <a:r>
            <a:rPr lang="en-GB"/>
            <a:t>ELSA</a:t>
          </a:r>
          <a:endParaRPr lang="en-US"/>
        </a:p>
      </dgm:t>
    </dgm:pt>
    <dgm:pt modelId="{909DD4B4-E5C2-44CB-B78D-58BE91293D9B}" type="parTrans" cxnId="{B521E910-22AC-4078-B275-DBE6EF257E90}">
      <dgm:prSet/>
      <dgm:spPr/>
      <dgm:t>
        <a:bodyPr/>
        <a:lstStyle/>
        <a:p>
          <a:endParaRPr lang="en-US"/>
        </a:p>
      </dgm:t>
    </dgm:pt>
    <dgm:pt modelId="{60B72E38-4107-465A-B367-22682C47A19D}" type="sibTrans" cxnId="{B521E910-22AC-4078-B275-DBE6EF257E90}">
      <dgm:prSet/>
      <dgm:spPr/>
      <dgm:t>
        <a:bodyPr/>
        <a:lstStyle/>
        <a:p>
          <a:endParaRPr lang="en-US"/>
        </a:p>
      </dgm:t>
    </dgm:pt>
    <dgm:pt modelId="{7BADBA01-4D7E-473E-BE35-0652FFE99F19}">
      <dgm:prSet/>
      <dgm:spPr/>
      <dgm:t>
        <a:bodyPr/>
        <a:lstStyle/>
        <a:p>
          <a:r>
            <a:rPr lang="en-GB"/>
            <a:t>Oracy</a:t>
          </a:r>
          <a:endParaRPr lang="en-US"/>
        </a:p>
      </dgm:t>
    </dgm:pt>
    <dgm:pt modelId="{D1F2AFE9-0C16-4E1D-B8DE-1F67ECD61B3D}" type="parTrans" cxnId="{314B40F4-90F9-4EF6-9E58-DCE2CE3D5368}">
      <dgm:prSet/>
      <dgm:spPr/>
      <dgm:t>
        <a:bodyPr/>
        <a:lstStyle/>
        <a:p>
          <a:endParaRPr lang="en-US"/>
        </a:p>
      </dgm:t>
    </dgm:pt>
    <dgm:pt modelId="{16086CCB-17F5-4CFB-9F4C-1D37198DC8B7}" type="sibTrans" cxnId="{314B40F4-90F9-4EF6-9E58-DCE2CE3D5368}">
      <dgm:prSet/>
      <dgm:spPr/>
      <dgm:t>
        <a:bodyPr/>
        <a:lstStyle/>
        <a:p>
          <a:endParaRPr lang="en-US"/>
        </a:p>
      </dgm:t>
    </dgm:pt>
    <dgm:pt modelId="{221C716D-3D39-4CC1-A2E0-14DF3E96ADFA}">
      <dgm:prSet/>
      <dgm:spPr/>
      <dgm:t>
        <a:bodyPr/>
        <a:lstStyle/>
        <a:p>
          <a:r>
            <a:rPr lang="en-GB"/>
            <a:t>Trauma informed practice</a:t>
          </a:r>
          <a:endParaRPr lang="en-US"/>
        </a:p>
      </dgm:t>
    </dgm:pt>
    <dgm:pt modelId="{C211ED39-2798-4F45-8944-2A07C7F2790C}" type="parTrans" cxnId="{62B48A01-E129-4903-97AA-9B86CAE9DB1E}">
      <dgm:prSet/>
      <dgm:spPr/>
      <dgm:t>
        <a:bodyPr/>
        <a:lstStyle/>
        <a:p>
          <a:endParaRPr lang="en-US"/>
        </a:p>
      </dgm:t>
    </dgm:pt>
    <dgm:pt modelId="{9F40136B-B400-4BD0-A810-FCE4867895BC}" type="sibTrans" cxnId="{62B48A01-E129-4903-97AA-9B86CAE9DB1E}">
      <dgm:prSet/>
      <dgm:spPr/>
      <dgm:t>
        <a:bodyPr/>
        <a:lstStyle/>
        <a:p>
          <a:endParaRPr lang="en-US"/>
        </a:p>
      </dgm:t>
    </dgm:pt>
    <dgm:pt modelId="{AAA72C85-89F3-47FC-92B4-20C1402D9549}">
      <dgm:prSet/>
      <dgm:spPr/>
      <dgm:t>
        <a:bodyPr/>
        <a:lstStyle/>
        <a:p>
          <a:r>
            <a:rPr lang="en-GB"/>
            <a:t>Adapting Phonics for SEND</a:t>
          </a:r>
          <a:endParaRPr lang="en-US"/>
        </a:p>
      </dgm:t>
    </dgm:pt>
    <dgm:pt modelId="{2515BEB3-68DD-465E-8390-3CF0FFCF9C8C}" type="parTrans" cxnId="{EAA4DF78-3994-40C3-B25E-D7B9574ECB3A}">
      <dgm:prSet/>
      <dgm:spPr/>
      <dgm:t>
        <a:bodyPr/>
        <a:lstStyle/>
        <a:p>
          <a:endParaRPr lang="en-US"/>
        </a:p>
      </dgm:t>
    </dgm:pt>
    <dgm:pt modelId="{72B43CEB-F2C1-4D95-9FD5-020548CBD4D0}" type="sibTrans" cxnId="{EAA4DF78-3994-40C3-B25E-D7B9574ECB3A}">
      <dgm:prSet/>
      <dgm:spPr/>
      <dgm:t>
        <a:bodyPr/>
        <a:lstStyle/>
        <a:p>
          <a:endParaRPr lang="en-US"/>
        </a:p>
      </dgm:t>
    </dgm:pt>
    <dgm:pt modelId="{164B53AE-8DF3-43D2-8E3B-6FAAC37A05EB}" type="pres">
      <dgm:prSet presAssocID="{B7E5F7F0-855C-43A4-B518-6B36F2778BE4}" presName="linear" presStyleCnt="0">
        <dgm:presLayoutVars>
          <dgm:animLvl val="lvl"/>
          <dgm:resizeHandles val="exact"/>
        </dgm:presLayoutVars>
      </dgm:prSet>
      <dgm:spPr/>
    </dgm:pt>
    <dgm:pt modelId="{D1B1B37E-5127-4BE5-B4DA-F193D08F2CF4}" type="pres">
      <dgm:prSet presAssocID="{4A71021A-2AA6-4244-BB89-4CF5C2B8A291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9188BA37-A7E7-448D-8685-BFA2826D872F}" type="pres">
      <dgm:prSet presAssocID="{2E949F99-41F6-4DCA-9096-39A233C5E01E}" presName="spacer" presStyleCnt="0"/>
      <dgm:spPr/>
    </dgm:pt>
    <dgm:pt modelId="{94FAFD51-CF69-4570-955C-DBD5EFEEA980}" type="pres">
      <dgm:prSet presAssocID="{2B7276B4-F545-4B70-A346-852D2F8FC8C5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5C8A2127-4775-4DB0-BDBE-E4578EB812C5}" type="pres">
      <dgm:prSet presAssocID="{8CE386F8-8796-43EF-BDCB-8F7B063032FE}" presName="spacer" presStyleCnt="0"/>
      <dgm:spPr/>
    </dgm:pt>
    <dgm:pt modelId="{64653F38-9843-4107-8C61-4AE078BBC859}" type="pres">
      <dgm:prSet presAssocID="{F7D507AF-F36D-470A-8686-60F6BCAE827C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6EB45D60-4C0C-43EB-A313-B1CE06AFAC70}" type="pres">
      <dgm:prSet presAssocID="{11151D5E-E170-4F00-B651-9E41D15808FF}" presName="spacer" presStyleCnt="0"/>
      <dgm:spPr/>
    </dgm:pt>
    <dgm:pt modelId="{A4366482-AFE1-486D-8F61-EFE0165C6FBC}" type="pres">
      <dgm:prSet presAssocID="{A16C0159-8DCD-46FC-8841-F3A9F48160C1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5E6FC21E-ACB0-4649-A199-6F99925BCCD1}" type="pres">
      <dgm:prSet presAssocID="{73673A0F-01A7-4DD4-9938-442551CA2771}" presName="spacer" presStyleCnt="0"/>
      <dgm:spPr/>
    </dgm:pt>
    <dgm:pt modelId="{B6A32799-848F-4231-9E3D-A302EA77C9B4}" type="pres">
      <dgm:prSet presAssocID="{71100F32-628D-4F87-974B-DC3DCFF14862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947BF30C-F20E-455A-A5E8-2B892441B00C}" type="pres">
      <dgm:prSet presAssocID="{60B72E38-4107-465A-B367-22682C47A19D}" presName="spacer" presStyleCnt="0"/>
      <dgm:spPr/>
    </dgm:pt>
    <dgm:pt modelId="{11FB3E8D-66C8-4851-BD47-B6BAC5A3235F}" type="pres">
      <dgm:prSet presAssocID="{7BADBA01-4D7E-473E-BE35-0652FFE99F19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60D406F9-4EAD-40E6-BC18-E94E833B7D7D}" type="pres">
      <dgm:prSet presAssocID="{16086CCB-17F5-4CFB-9F4C-1D37198DC8B7}" presName="spacer" presStyleCnt="0"/>
      <dgm:spPr/>
    </dgm:pt>
    <dgm:pt modelId="{963B1236-FE6A-49B8-AB3B-3D0CABA0771E}" type="pres">
      <dgm:prSet presAssocID="{221C716D-3D39-4CC1-A2E0-14DF3E96ADFA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EFAB14C6-98CE-4FFE-85BF-6218920DC70D}" type="pres">
      <dgm:prSet presAssocID="{9F40136B-B400-4BD0-A810-FCE4867895BC}" presName="spacer" presStyleCnt="0"/>
      <dgm:spPr/>
    </dgm:pt>
    <dgm:pt modelId="{BFF58438-EA06-418D-B640-489A774F1159}" type="pres">
      <dgm:prSet presAssocID="{AAA72C85-89F3-47FC-92B4-20C1402D9549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62B48A01-E129-4903-97AA-9B86CAE9DB1E}" srcId="{B7E5F7F0-855C-43A4-B518-6B36F2778BE4}" destId="{221C716D-3D39-4CC1-A2E0-14DF3E96ADFA}" srcOrd="6" destOrd="0" parTransId="{C211ED39-2798-4F45-8944-2A07C7F2790C}" sibTransId="{9F40136B-B400-4BD0-A810-FCE4867895BC}"/>
    <dgm:cxn modelId="{AE57310D-DA57-4C19-A31E-F7CCF4E6D14F}" type="presOf" srcId="{4A71021A-2AA6-4244-BB89-4CF5C2B8A291}" destId="{D1B1B37E-5127-4BE5-B4DA-F193D08F2CF4}" srcOrd="0" destOrd="0" presId="urn:microsoft.com/office/officeart/2005/8/layout/vList2"/>
    <dgm:cxn modelId="{B521E910-22AC-4078-B275-DBE6EF257E90}" srcId="{B7E5F7F0-855C-43A4-B518-6B36F2778BE4}" destId="{71100F32-628D-4F87-974B-DC3DCFF14862}" srcOrd="4" destOrd="0" parTransId="{909DD4B4-E5C2-44CB-B78D-58BE91293D9B}" sibTransId="{60B72E38-4107-465A-B367-22682C47A19D}"/>
    <dgm:cxn modelId="{EDD3CA19-E9E3-417C-A3DC-15B22B296F8A}" type="presOf" srcId="{7BADBA01-4D7E-473E-BE35-0652FFE99F19}" destId="{11FB3E8D-66C8-4851-BD47-B6BAC5A3235F}" srcOrd="0" destOrd="0" presId="urn:microsoft.com/office/officeart/2005/8/layout/vList2"/>
    <dgm:cxn modelId="{15512261-A775-424B-9D01-D7FBC99825DB}" srcId="{B7E5F7F0-855C-43A4-B518-6B36F2778BE4}" destId="{4A71021A-2AA6-4244-BB89-4CF5C2B8A291}" srcOrd="0" destOrd="0" parTransId="{0C4640C9-1960-479C-A2BB-8E35F9624D49}" sibTransId="{2E949F99-41F6-4DCA-9096-39A233C5E01E}"/>
    <dgm:cxn modelId="{57C73851-5453-4623-8848-C234A0941F07}" type="presOf" srcId="{AAA72C85-89F3-47FC-92B4-20C1402D9549}" destId="{BFF58438-EA06-418D-B640-489A774F1159}" srcOrd="0" destOrd="0" presId="urn:microsoft.com/office/officeart/2005/8/layout/vList2"/>
    <dgm:cxn modelId="{EF3D3D73-4E59-4772-A300-89671BE26C85}" type="presOf" srcId="{71100F32-628D-4F87-974B-DC3DCFF14862}" destId="{B6A32799-848F-4231-9E3D-A302EA77C9B4}" srcOrd="0" destOrd="0" presId="urn:microsoft.com/office/officeart/2005/8/layout/vList2"/>
    <dgm:cxn modelId="{EAA4DF78-3994-40C3-B25E-D7B9574ECB3A}" srcId="{B7E5F7F0-855C-43A4-B518-6B36F2778BE4}" destId="{AAA72C85-89F3-47FC-92B4-20C1402D9549}" srcOrd="7" destOrd="0" parTransId="{2515BEB3-68DD-465E-8390-3CF0FFCF9C8C}" sibTransId="{72B43CEB-F2C1-4D95-9FD5-020548CBD4D0}"/>
    <dgm:cxn modelId="{DADE967C-1FD6-4747-9D49-109E2D3BD015}" type="presOf" srcId="{B7E5F7F0-855C-43A4-B518-6B36F2778BE4}" destId="{164B53AE-8DF3-43D2-8E3B-6FAAC37A05EB}" srcOrd="0" destOrd="0" presId="urn:microsoft.com/office/officeart/2005/8/layout/vList2"/>
    <dgm:cxn modelId="{FA75AF83-6F02-4BC4-AF2E-ED069FA483C5}" type="presOf" srcId="{A16C0159-8DCD-46FC-8841-F3A9F48160C1}" destId="{A4366482-AFE1-486D-8F61-EFE0165C6FBC}" srcOrd="0" destOrd="0" presId="urn:microsoft.com/office/officeart/2005/8/layout/vList2"/>
    <dgm:cxn modelId="{2666A8B8-AD7E-4168-A5BC-974F809CEE4F}" type="presOf" srcId="{2B7276B4-F545-4B70-A346-852D2F8FC8C5}" destId="{94FAFD51-CF69-4570-955C-DBD5EFEEA980}" srcOrd="0" destOrd="0" presId="urn:microsoft.com/office/officeart/2005/8/layout/vList2"/>
    <dgm:cxn modelId="{CD6127CB-E1F8-4378-B520-286481B985F0}" srcId="{B7E5F7F0-855C-43A4-B518-6B36F2778BE4}" destId="{F7D507AF-F36D-470A-8686-60F6BCAE827C}" srcOrd="2" destOrd="0" parTransId="{49790242-C960-4047-ACAF-ABC6646A9E03}" sibTransId="{11151D5E-E170-4F00-B651-9E41D15808FF}"/>
    <dgm:cxn modelId="{33ECACD3-0813-4D39-B277-E4C81299EE73}" srcId="{B7E5F7F0-855C-43A4-B518-6B36F2778BE4}" destId="{2B7276B4-F545-4B70-A346-852D2F8FC8C5}" srcOrd="1" destOrd="0" parTransId="{E22C16B0-E871-427D-9B05-EEF56EC84DCD}" sibTransId="{8CE386F8-8796-43EF-BDCB-8F7B063032FE}"/>
    <dgm:cxn modelId="{1D22CCE7-8A82-4926-9763-4947CE40795C}" srcId="{B7E5F7F0-855C-43A4-B518-6B36F2778BE4}" destId="{A16C0159-8DCD-46FC-8841-F3A9F48160C1}" srcOrd="3" destOrd="0" parTransId="{3434D50F-11CA-4EFC-A640-3D4A68B6500C}" sibTransId="{73673A0F-01A7-4DD4-9938-442551CA2771}"/>
    <dgm:cxn modelId="{314B40F4-90F9-4EF6-9E58-DCE2CE3D5368}" srcId="{B7E5F7F0-855C-43A4-B518-6B36F2778BE4}" destId="{7BADBA01-4D7E-473E-BE35-0652FFE99F19}" srcOrd="5" destOrd="0" parTransId="{D1F2AFE9-0C16-4E1D-B8DE-1F67ECD61B3D}" sibTransId="{16086CCB-17F5-4CFB-9F4C-1D37198DC8B7}"/>
    <dgm:cxn modelId="{320F7CF6-78E8-4A30-80BA-85157472DB2F}" type="presOf" srcId="{221C716D-3D39-4CC1-A2E0-14DF3E96ADFA}" destId="{963B1236-FE6A-49B8-AB3B-3D0CABA0771E}" srcOrd="0" destOrd="0" presId="urn:microsoft.com/office/officeart/2005/8/layout/vList2"/>
    <dgm:cxn modelId="{3B4709FD-1FF6-4A7D-A6B9-0007C4692267}" type="presOf" srcId="{F7D507AF-F36D-470A-8686-60F6BCAE827C}" destId="{64653F38-9843-4107-8C61-4AE078BBC859}" srcOrd="0" destOrd="0" presId="urn:microsoft.com/office/officeart/2005/8/layout/vList2"/>
    <dgm:cxn modelId="{9A910204-AAAB-4636-BAA7-ADD9AF934490}" type="presParOf" srcId="{164B53AE-8DF3-43D2-8E3B-6FAAC37A05EB}" destId="{D1B1B37E-5127-4BE5-B4DA-F193D08F2CF4}" srcOrd="0" destOrd="0" presId="urn:microsoft.com/office/officeart/2005/8/layout/vList2"/>
    <dgm:cxn modelId="{71D1E5DD-10EC-4835-960A-85D879234ECD}" type="presParOf" srcId="{164B53AE-8DF3-43D2-8E3B-6FAAC37A05EB}" destId="{9188BA37-A7E7-448D-8685-BFA2826D872F}" srcOrd="1" destOrd="0" presId="urn:microsoft.com/office/officeart/2005/8/layout/vList2"/>
    <dgm:cxn modelId="{9871BBF8-0105-43A8-B8C4-EE14002B2678}" type="presParOf" srcId="{164B53AE-8DF3-43D2-8E3B-6FAAC37A05EB}" destId="{94FAFD51-CF69-4570-955C-DBD5EFEEA980}" srcOrd="2" destOrd="0" presId="urn:microsoft.com/office/officeart/2005/8/layout/vList2"/>
    <dgm:cxn modelId="{1A2144CB-E6D3-467D-AB15-BFD6C92CFCE1}" type="presParOf" srcId="{164B53AE-8DF3-43D2-8E3B-6FAAC37A05EB}" destId="{5C8A2127-4775-4DB0-BDBE-E4578EB812C5}" srcOrd="3" destOrd="0" presId="urn:microsoft.com/office/officeart/2005/8/layout/vList2"/>
    <dgm:cxn modelId="{40522C2C-365C-4F86-9D04-FE025C53BA92}" type="presParOf" srcId="{164B53AE-8DF3-43D2-8E3B-6FAAC37A05EB}" destId="{64653F38-9843-4107-8C61-4AE078BBC859}" srcOrd="4" destOrd="0" presId="urn:microsoft.com/office/officeart/2005/8/layout/vList2"/>
    <dgm:cxn modelId="{DE279A8B-DE9B-407A-B885-8BD2E2E32B5A}" type="presParOf" srcId="{164B53AE-8DF3-43D2-8E3B-6FAAC37A05EB}" destId="{6EB45D60-4C0C-43EB-A313-B1CE06AFAC70}" srcOrd="5" destOrd="0" presId="urn:microsoft.com/office/officeart/2005/8/layout/vList2"/>
    <dgm:cxn modelId="{31127158-11CA-49B7-A038-14AD5BA989E4}" type="presParOf" srcId="{164B53AE-8DF3-43D2-8E3B-6FAAC37A05EB}" destId="{A4366482-AFE1-486D-8F61-EFE0165C6FBC}" srcOrd="6" destOrd="0" presId="urn:microsoft.com/office/officeart/2005/8/layout/vList2"/>
    <dgm:cxn modelId="{A55F27A5-1339-4096-A41F-3CD41AB4D7DA}" type="presParOf" srcId="{164B53AE-8DF3-43D2-8E3B-6FAAC37A05EB}" destId="{5E6FC21E-ACB0-4649-A199-6F99925BCCD1}" srcOrd="7" destOrd="0" presId="urn:microsoft.com/office/officeart/2005/8/layout/vList2"/>
    <dgm:cxn modelId="{E4B75239-EFC7-46EC-B0D3-A6FABF082A87}" type="presParOf" srcId="{164B53AE-8DF3-43D2-8E3B-6FAAC37A05EB}" destId="{B6A32799-848F-4231-9E3D-A302EA77C9B4}" srcOrd="8" destOrd="0" presId="urn:microsoft.com/office/officeart/2005/8/layout/vList2"/>
    <dgm:cxn modelId="{0C1F235A-AE15-464B-9955-88A2C66CE751}" type="presParOf" srcId="{164B53AE-8DF3-43D2-8E3B-6FAAC37A05EB}" destId="{947BF30C-F20E-455A-A5E8-2B892441B00C}" srcOrd="9" destOrd="0" presId="urn:microsoft.com/office/officeart/2005/8/layout/vList2"/>
    <dgm:cxn modelId="{26F45066-55E7-4449-955E-920FECD7C596}" type="presParOf" srcId="{164B53AE-8DF3-43D2-8E3B-6FAAC37A05EB}" destId="{11FB3E8D-66C8-4851-BD47-B6BAC5A3235F}" srcOrd="10" destOrd="0" presId="urn:microsoft.com/office/officeart/2005/8/layout/vList2"/>
    <dgm:cxn modelId="{7445D69F-4815-456B-B54A-2957FDE423E5}" type="presParOf" srcId="{164B53AE-8DF3-43D2-8E3B-6FAAC37A05EB}" destId="{60D406F9-4EAD-40E6-BC18-E94E833B7D7D}" srcOrd="11" destOrd="0" presId="urn:microsoft.com/office/officeart/2005/8/layout/vList2"/>
    <dgm:cxn modelId="{259A9FE4-7106-4459-8BBE-A39474B9837B}" type="presParOf" srcId="{164B53AE-8DF3-43D2-8E3B-6FAAC37A05EB}" destId="{963B1236-FE6A-49B8-AB3B-3D0CABA0771E}" srcOrd="12" destOrd="0" presId="urn:microsoft.com/office/officeart/2005/8/layout/vList2"/>
    <dgm:cxn modelId="{4D286B94-C778-4DAF-8B6C-AC8E17AC4B1B}" type="presParOf" srcId="{164B53AE-8DF3-43D2-8E3B-6FAAC37A05EB}" destId="{EFAB14C6-98CE-4FFE-85BF-6218920DC70D}" srcOrd="13" destOrd="0" presId="urn:microsoft.com/office/officeart/2005/8/layout/vList2"/>
    <dgm:cxn modelId="{8D535608-118C-4B00-B9A7-6CA3AB648388}" type="presParOf" srcId="{164B53AE-8DF3-43D2-8E3B-6FAAC37A05EB}" destId="{BFF58438-EA06-418D-B640-489A774F1159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14E1E5-8ED0-40E8-897E-CF23EDA630CD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E3C6CA7-B7BD-475A-9499-7EE845F866CB}">
      <dgm:prSet/>
      <dgm:spPr/>
      <dgm:t>
        <a:bodyPr/>
        <a:lstStyle/>
        <a:p>
          <a:r>
            <a:rPr lang="en-GB"/>
            <a:t>Phonics Interventions –small group and 1:1 – ELS 1 Oral Blending, ELS 2 -  GPCs, ELS 3 Blending for reading</a:t>
          </a:r>
          <a:endParaRPr lang="en-US"/>
        </a:p>
      </dgm:t>
    </dgm:pt>
    <dgm:pt modelId="{011388D3-81DE-4458-9FD3-86524109899D}" type="parTrans" cxnId="{5B20F7EF-226E-4515-AFEF-20B17FC71491}">
      <dgm:prSet/>
      <dgm:spPr/>
      <dgm:t>
        <a:bodyPr/>
        <a:lstStyle/>
        <a:p>
          <a:endParaRPr lang="en-US"/>
        </a:p>
      </dgm:t>
    </dgm:pt>
    <dgm:pt modelId="{40EFAB2D-833C-4413-B220-18473B87765E}" type="sibTrans" cxnId="{5B20F7EF-226E-4515-AFEF-20B17FC71491}">
      <dgm:prSet/>
      <dgm:spPr/>
      <dgm:t>
        <a:bodyPr/>
        <a:lstStyle/>
        <a:p>
          <a:endParaRPr lang="en-US"/>
        </a:p>
      </dgm:t>
    </dgm:pt>
    <dgm:pt modelId="{D660BDF0-2A96-4825-8DB8-C326EA3F4EE9}">
      <dgm:prSet/>
      <dgm:spPr/>
      <dgm:t>
        <a:bodyPr/>
        <a:lstStyle/>
        <a:p>
          <a:r>
            <a:rPr lang="en-GB"/>
            <a:t>Additional 1:1 reading</a:t>
          </a:r>
          <a:endParaRPr lang="en-US"/>
        </a:p>
      </dgm:t>
    </dgm:pt>
    <dgm:pt modelId="{A2961F56-CA2F-46A4-B88F-10358EF90AEF}" type="parTrans" cxnId="{06E98DB6-B44A-4A09-9334-086252C23571}">
      <dgm:prSet/>
      <dgm:spPr/>
      <dgm:t>
        <a:bodyPr/>
        <a:lstStyle/>
        <a:p>
          <a:endParaRPr lang="en-US"/>
        </a:p>
      </dgm:t>
    </dgm:pt>
    <dgm:pt modelId="{8B74B63B-85D1-4794-ABF8-C17600A63B02}" type="sibTrans" cxnId="{06E98DB6-B44A-4A09-9334-086252C23571}">
      <dgm:prSet/>
      <dgm:spPr/>
      <dgm:t>
        <a:bodyPr/>
        <a:lstStyle/>
        <a:p>
          <a:endParaRPr lang="en-US"/>
        </a:p>
      </dgm:t>
    </dgm:pt>
    <dgm:pt modelId="{01046194-13A9-4725-8A12-A7831A0541F8}">
      <dgm:prSet/>
      <dgm:spPr/>
      <dgm:t>
        <a:bodyPr/>
        <a:lstStyle/>
        <a:p>
          <a:r>
            <a:rPr lang="en-GB"/>
            <a:t>Vocabulary</a:t>
          </a:r>
          <a:endParaRPr lang="en-US"/>
        </a:p>
      </dgm:t>
    </dgm:pt>
    <dgm:pt modelId="{8376A87B-9B42-4A81-9DA2-D105CE4AA9AF}" type="parTrans" cxnId="{9D1525D0-4C81-4C78-AAB0-AAA6C3D04F4E}">
      <dgm:prSet/>
      <dgm:spPr/>
      <dgm:t>
        <a:bodyPr/>
        <a:lstStyle/>
        <a:p>
          <a:endParaRPr lang="en-US"/>
        </a:p>
      </dgm:t>
    </dgm:pt>
    <dgm:pt modelId="{B7099BA7-BCD0-4BE6-AA82-6D285B1BC879}" type="sibTrans" cxnId="{9D1525D0-4C81-4C78-AAB0-AAA6C3D04F4E}">
      <dgm:prSet/>
      <dgm:spPr/>
      <dgm:t>
        <a:bodyPr/>
        <a:lstStyle/>
        <a:p>
          <a:endParaRPr lang="en-US"/>
        </a:p>
      </dgm:t>
    </dgm:pt>
    <dgm:pt modelId="{DD4CA10F-7327-4ED5-B363-6D152DAFA524}">
      <dgm:prSet/>
      <dgm:spPr/>
      <dgm:t>
        <a:bodyPr/>
        <a:lstStyle/>
        <a:p>
          <a:r>
            <a:rPr lang="en-GB"/>
            <a:t>Speech sounds</a:t>
          </a:r>
          <a:endParaRPr lang="en-US"/>
        </a:p>
      </dgm:t>
    </dgm:pt>
    <dgm:pt modelId="{FAA4D997-01E8-4F99-ADDE-71B8673CA878}" type="parTrans" cxnId="{A3936442-FD85-4D20-B28A-CA07A44A9AD0}">
      <dgm:prSet/>
      <dgm:spPr/>
      <dgm:t>
        <a:bodyPr/>
        <a:lstStyle/>
        <a:p>
          <a:endParaRPr lang="en-US"/>
        </a:p>
      </dgm:t>
    </dgm:pt>
    <dgm:pt modelId="{4D543293-8FC2-4E08-871C-CC158F72AE7A}" type="sibTrans" cxnId="{A3936442-FD85-4D20-B28A-CA07A44A9AD0}">
      <dgm:prSet/>
      <dgm:spPr/>
      <dgm:t>
        <a:bodyPr/>
        <a:lstStyle/>
        <a:p>
          <a:endParaRPr lang="en-US"/>
        </a:p>
      </dgm:t>
    </dgm:pt>
    <dgm:pt modelId="{CE67ADE8-364C-4C1C-B986-831AAB847C80}">
      <dgm:prSet/>
      <dgm:spPr/>
      <dgm:t>
        <a:bodyPr/>
        <a:lstStyle/>
        <a:p>
          <a:r>
            <a:rPr lang="en-GB"/>
            <a:t>Nurture/ELSA interventions</a:t>
          </a:r>
          <a:endParaRPr lang="en-US"/>
        </a:p>
      </dgm:t>
    </dgm:pt>
    <dgm:pt modelId="{AA5D079E-D10A-4AFD-8385-61C87BEFC8E2}" type="parTrans" cxnId="{6BAACA4B-5380-457B-9E7E-C84281532662}">
      <dgm:prSet/>
      <dgm:spPr/>
      <dgm:t>
        <a:bodyPr/>
        <a:lstStyle/>
        <a:p>
          <a:endParaRPr lang="en-US"/>
        </a:p>
      </dgm:t>
    </dgm:pt>
    <dgm:pt modelId="{49D3EC3C-D872-4672-BD11-232BC9D43D05}" type="sibTrans" cxnId="{6BAACA4B-5380-457B-9E7E-C84281532662}">
      <dgm:prSet/>
      <dgm:spPr/>
      <dgm:t>
        <a:bodyPr/>
        <a:lstStyle/>
        <a:p>
          <a:endParaRPr lang="en-US"/>
        </a:p>
      </dgm:t>
    </dgm:pt>
    <dgm:pt modelId="{F985414D-C40F-4651-B0AE-CAA787351C54}">
      <dgm:prSet/>
      <dgm:spPr/>
      <dgm:t>
        <a:bodyPr/>
        <a:lstStyle/>
        <a:p>
          <a:r>
            <a:rPr lang="en-GB"/>
            <a:t>Fine motor – Squiggle While you Wiggle</a:t>
          </a:r>
          <a:endParaRPr lang="en-US"/>
        </a:p>
      </dgm:t>
    </dgm:pt>
    <dgm:pt modelId="{86740BFD-476A-4917-867C-1AA3C5B140F9}" type="parTrans" cxnId="{3777FC03-D00A-4AE4-8783-F41910DABAAB}">
      <dgm:prSet/>
      <dgm:spPr/>
      <dgm:t>
        <a:bodyPr/>
        <a:lstStyle/>
        <a:p>
          <a:endParaRPr lang="en-US"/>
        </a:p>
      </dgm:t>
    </dgm:pt>
    <dgm:pt modelId="{CBECDE9F-9605-471E-9F47-1209990E68BF}" type="sibTrans" cxnId="{3777FC03-D00A-4AE4-8783-F41910DABAAB}">
      <dgm:prSet/>
      <dgm:spPr/>
      <dgm:t>
        <a:bodyPr/>
        <a:lstStyle/>
        <a:p>
          <a:endParaRPr lang="en-US"/>
        </a:p>
      </dgm:t>
    </dgm:pt>
    <dgm:pt modelId="{0E081426-1272-4CBF-A1EA-5A7016D3D396}">
      <dgm:prSet/>
      <dgm:spPr/>
      <dgm:t>
        <a:bodyPr/>
        <a:lstStyle/>
        <a:p>
          <a:r>
            <a:rPr lang="en-GB"/>
            <a:t>Fun Fit and adapted PE groupings</a:t>
          </a:r>
          <a:endParaRPr lang="en-US"/>
        </a:p>
      </dgm:t>
    </dgm:pt>
    <dgm:pt modelId="{9D0DC2FB-6DEF-4E87-9072-2C0BF8419369}" type="parTrans" cxnId="{BC5B7674-6B1F-4E09-993F-B36E72ADEA0F}">
      <dgm:prSet/>
      <dgm:spPr/>
      <dgm:t>
        <a:bodyPr/>
        <a:lstStyle/>
        <a:p>
          <a:endParaRPr lang="en-US"/>
        </a:p>
      </dgm:t>
    </dgm:pt>
    <dgm:pt modelId="{C40F9140-C111-4D67-BA95-6C389E1FBB78}" type="sibTrans" cxnId="{BC5B7674-6B1F-4E09-993F-B36E72ADEA0F}">
      <dgm:prSet/>
      <dgm:spPr/>
      <dgm:t>
        <a:bodyPr/>
        <a:lstStyle/>
        <a:p>
          <a:endParaRPr lang="en-US"/>
        </a:p>
      </dgm:t>
    </dgm:pt>
    <dgm:pt modelId="{5D30FB29-43BA-4EFF-8E17-AC4CDF491453}">
      <dgm:prSet/>
      <dgm:spPr/>
      <dgm:t>
        <a:bodyPr/>
        <a:lstStyle/>
        <a:p>
          <a:r>
            <a:rPr lang="en-GB"/>
            <a:t>Sensory Circuits</a:t>
          </a:r>
          <a:endParaRPr lang="en-US"/>
        </a:p>
      </dgm:t>
    </dgm:pt>
    <dgm:pt modelId="{4ACE62C1-74C9-473D-A177-E0A6E8DC7CEC}" type="parTrans" cxnId="{D17B9173-2A61-4A74-A614-4604AA6F88F4}">
      <dgm:prSet/>
      <dgm:spPr/>
      <dgm:t>
        <a:bodyPr/>
        <a:lstStyle/>
        <a:p>
          <a:endParaRPr lang="en-US"/>
        </a:p>
      </dgm:t>
    </dgm:pt>
    <dgm:pt modelId="{FC0B2D95-F1D9-4344-A37E-8AB35ADC4039}" type="sibTrans" cxnId="{D17B9173-2A61-4A74-A614-4604AA6F88F4}">
      <dgm:prSet/>
      <dgm:spPr/>
      <dgm:t>
        <a:bodyPr/>
        <a:lstStyle/>
        <a:p>
          <a:endParaRPr lang="en-US"/>
        </a:p>
      </dgm:t>
    </dgm:pt>
    <dgm:pt modelId="{D868D127-CE5A-4925-A257-8009E168E7CF}">
      <dgm:prSet/>
      <dgm:spPr/>
      <dgm:t>
        <a:bodyPr/>
        <a:lstStyle/>
        <a:p>
          <a:r>
            <a:rPr lang="en-GB"/>
            <a:t>Learning Sandwich</a:t>
          </a:r>
          <a:endParaRPr lang="en-US"/>
        </a:p>
      </dgm:t>
    </dgm:pt>
    <dgm:pt modelId="{4608D799-3F4F-43AF-A0A3-ED7AE328CEDF}" type="parTrans" cxnId="{6F89D8B0-AA83-4D0B-88EE-E29AE508569A}">
      <dgm:prSet/>
      <dgm:spPr/>
      <dgm:t>
        <a:bodyPr/>
        <a:lstStyle/>
        <a:p>
          <a:endParaRPr lang="en-US"/>
        </a:p>
      </dgm:t>
    </dgm:pt>
    <dgm:pt modelId="{AF2C3C8A-711A-4728-94CC-504B2F49B7B4}" type="sibTrans" cxnId="{6F89D8B0-AA83-4D0B-88EE-E29AE508569A}">
      <dgm:prSet/>
      <dgm:spPr/>
      <dgm:t>
        <a:bodyPr/>
        <a:lstStyle/>
        <a:p>
          <a:endParaRPr lang="en-US"/>
        </a:p>
      </dgm:t>
    </dgm:pt>
    <dgm:pt modelId="{C63D2B85-C6AE-4610-B0EB-654F8B98C342}">
      <dgm:prSet/>
      <dgm:spPr/>
      <dgm:t>
        <a:bodyPr/>
        <a:lstStyle/>
        <a:p>
          <a:r>
            <a:rPr lang="en-GB"/>
            <a:t>Attention Autism/Curiosity Programme</a:t>
          </a:r>
          <a:endParaRPr lang="en-US"/>
        </a:p>
      </dgm:t>
    </dgm:pt>
    <dgm:pt modelId="{1C85FF6D-E513-4C08-817C-D37CF9D36FBD}" type="parTrans" cxnId="{E0AEE9AE-9753-4F74-A79E-392743C5F2E0}">
      <dgm:prSet/>
      <dgm:spPr/>
      <dgm:t>
        <a:bodyPr/>
        <a:lstStyle/>
        <a:p>
          <a:endParaRPr lang="en-US"/>
        </a:p>
      </dgm:t>
    </dgm:pt>
    <dgm:pt modelId="{81CF31B5-95BB-43A2-BA34-A9774FFBAC38}" type="sibTrans" cxnId="{E0AEE9AE-9753-4F74-A79E-392743C5F2E0}">
      <dgm:prSet/>
      <dgm:spPr/>
      <dgm:t>
        <a:bodyPr/>
        <a:lstStyle/>
        <a:p>
          <a:endParaRPr lang="en-US"/>
        </a:p>
      </dgm:t>
    </dgm:pt>
    <dgm:pt modelId="{12F0E4E7-67FE-4BE5-9E97-46602A4FDD63}" type="pres">
      <dgm:prSet presAssocID="{9614E1E5-8ED0-40E8-897E-CF23EDA630CD}" presName="diagram" presStyleCnt="0">
        <dgm:presLayoutVars>
          <dgm:dir/>
          <dgm:resizeHandles val="exact"/>
        </dgm:presLayoutVars>
      </dgm:prSet>
      <dgm:spPr/>
    </dgm:pt>
    <dgm:pt modelId="{D8853B1D-708B-4DFA-8D41-49AD40113609}" type="pres">
      <dgm:prSet presAssocID="{6E3C6CA7-B7BD-475A-9499-7EE845F866CB}" presName="node" presStyleLbl="node1" presStyleIdx="0" presStyleCnt="10">
        <dgm:presLayoutVars>
          <dgm:bulletEnabled val="1"/>
        </dgm:presLayoutVars>
      </dgm:prSet>
      <dgm:spPr/>
    </dgm:pt>
    <dgm:pt modelId="{9C8617F5-006D-42B8-A398-88A0A9EAB107}" type="pres">
      <dgm:prSet presAssocID="{40EFAB2D-833C-4413-B220-18473B87765E}" presName="sibTrans" presStyleCnt="0"/>
      <dgm:spPr/>
    </dgm:pt>
    <dgm:pt modelId="{9950F799-EE03-4358-A2CA-7A45B00F7AD3}" type="pres">
      <dgm:prSet presAssocID="{D660BDF0-2A96-4825-8DB8-C326EA3F4EE9}" presName="node" presStyleLbl="node1" presStyleIdx="1" presStyleCnt="10">
        <dgm:presLayoutVars>
          <dgm:bulletEnabled val="1"/>
        </dgm:presLayoutVars>
      </dgm:prSet>
      <dgm:spPr/>
    </dgm:pt>
    <dgm:pt modelId="{4E4F2E8F-368B-4132-ADC6-36EA8B7785A8}" type="pres">
      <dgm:prSet presAssocID="{8B74B63B-85D1-4794-ABF8-C17600A63B02}" presName="sibTrans" presStyleCnt="0"/>
      <dgm:spPr/>
    </dgm:pt>
    <dgm:pt modelId="{B1327D6B-A871-4C29-A98E-AF2A3AA380C9}" type="pres">
      <dgm:prSet presAssocID="{01046194-13A9-4725-8A12-A7831A0541F8}" presName="node" presStyleLbl="node1" presStyleIdx="2" presStyleCnt="10">
        <dgm:presLayoutVars>
          <dgm:bulletEnabled val="1"/>
        </dgm:presLayoutVars>
      </dgm:prSet>
      <dgm:spPr/>
    </dgm:pt>
    <dgm:pt modelId="{DECB6F5B-CF1C-4E1D-A2B5-B880CDF25135}" type="pres">
      <dgm:prSet presAssocID="{B7099BA7-BCD0-4BE6-AA82-6D285B1BC879}" presName="sibTrans" presStyleCnt="0"/>
      <dgm:spPr/>
    </dgm:pt>
    <dgm:pt modelId="{5D10410A-CA9E-481A-93E1-517A06E10171}" type="pres">
      <dgm:prSet presAssocID="{DD4CA10F-7327-4ED5-B363-6D152DAFA524}" presName="node" presStyleLbl="node1" presStyleIdx="3" presStyleCnt="10">
        <dgm:presLayoutVars>
          <dgm:bulletEnabled val="1"/>
        </dgm:presLayoutVars>
      </dgm:prSet>
      <dgm:spPr/>
    </dgm:pt>
    <dgm:pt modelId="{62800AA9-CA00-4D2E-8C99-0AE92D6ABE72}" type="pres">
      <dgm:prSet presAssocID="{4D543293-8FC2-4E08-871C-CC158F72AE7A}" presName="sibTrans" presStyleCnt="0"/>
      <dgm:spPr/>
    </dgm:pt>
    <dgm:pt modelId="{9430004D-5ABE-4F57-9E77-A15DE1128DEE}" type="pres">
      <dgm:prSet presAssocID="{CE67ADE8-364C-4C1C-B986-831AAB847C80}" presName="node" presStyleLbl="node1" presStyleIdx="4" presStyleCnt="10">
        <dgm:presLayoutVars>
          <dgm:bulletEnabled val="1"/>
        </dgm:presLayoutVars>
      </dgm:prSet>
      <dgm:spPr/>
    </dgm:pt>
    <dgm:pt modelId="{679CA58E-4CCE-424B-844F-BAEDFE5DCB5E}" type="pres">
      <dgm:prSet presAssocID="{49D3EC3C-D872-4672-BD11-232BC9D43D05}" presName="sibTrans" presStyleCnt="0"/>
      <dgm:spPr/>
    </dgm:pt>
    <dgm:pt modelId="{0BE339A2-82DE-4E49-B33C-1C1979EC22DE}" type="pres">
      <dgm:prSet presAssocID="{F985414D-C40F-4651-B0AE-CAA787351C54}" presName="node" presStyleLbl="node1" presStyleIdx="5" presStyleCnt="10">
        <dgm:presLayoutVars>
          <dgm:bulletEnabled val="1"/>
        </dgm:presLayoutVars>
      </dgm:prSet>
      <dgm:spPr/>
    </dgm:pt>
    <dgm:pt modelId="{18D78930-4B95-44B2-8B9A-90905D2F7EB9}" type="pres">
      <dgm:prSet presAssocID="{CBECDE9F-9605-471E-9F47-1209990E68BF}" presName="sibTrans" presStyleCnt="0"/>
      <dgm:spPr/>
    </dgm:pt>
    <dgm:pt modelId="{B023E861-96D9-419A-AB23-DBA00879C0D1}" type="pres">
      <dgm:prSet presAssocID="{0E081426-1272-4CBF-A1EA-5A7016D3D396}" presName="node" presStyleLbl="node1" presStyleIdx="6" presStyleCnt="10">
        <dgm:presLayoutVars>
          <dgm:bulletEnabled val="1"/>
        </dgm:presLayoutVars>
      </dgm:prSet>
      <dgm:spPr/>
    </dgm:pt>
    <dgm:pt modelId="{31884974-75F5-426A-B2C9-B2144289CD1C}" type="pres">
      <dgm:prSet presAssocID="{C40F9140-C111-4D67-BA95-6C389E1FBB78}" presName="sibTrans" presStyleCnt="0"/>
      <dgm:spPr/>
    </dgm:pt>
    <dgm:pt modelId="{D1CFE3EE-7803-46B4-A703-F2F5BD7A4498}" type="pres">
      <dgm:prSet presAssocID="{5D30FB29-43BA-4EFF-8E17-AC4CDF491453}" presName="node" presStyleLbl="node1" presStyleIdx="7" presStyleCnt="10">
        <dgm:presLayoutVars>
          <dgm:bulletEnabled val="1"/>
        </dgm:presLayoutVars>
      </dgm:prSet>
      <dgm:spPr/>
    </dgm:pt>
    <dgm:pt modelId="{B806FE98-8EF2-4110-968A-04205E2C3824}" type="pres">
      <dgm:prSet presAssocID="{FC0B2D95-F1D9-4344-A37E-8AB35ADC4039}" presName="sibTrans" presStyleCnt="0"/>
      <dgm:spPr/>
    </dgm:pt>
    <dgm:pt modelId="{A138A2B8-186C-4525-9970-A3F1E1B928D3}" type="pres">
      <dgm:prSet presAssocID="{D868D127-CE5A-4925-A257-8009E168E7CF}" presName="node" presStyleLbl="node1" presStyleIdx="8" presStyleCnt="10">
        <dgm:presLayoutVars>
          <dgm:bulletEnabled val="1"/>
        </dgm:presLayoutVars>
      </dgm:prSet>
      <dgm:spPr/>
    </dgm:pt>
    <dgm:pt modelId="{5CDBC670-30DF-4E73-80AE-D1AE331B034B}" type="pres">
      <dgm:prSet presAssocID="{AF2C3C8A-711A-4728-94CC-504B2F49B7B4}" presName="sibTrans" presStyleCnt="0"/>
      <dgm:spPr/>
    </dgm:pt>
    <dgm:pt modelId="{4974E267-12E6-4253-AF0B-1A7FEBCA882F}" type="pres">
      <dgm:prSet presAssocID="{C63D2B85-C6AE-4610-B0EB-654F8B98C342}" presName="node" presStyleLbl="node1" presStyleIdx="9" presStyleCnt="10">
        <dgm:presLayoutVars>
          <dgm:bulletEnabled val="1"/>
        </dgm:presLayoutVars>
      </dgm:prSet>
      <dgm:spPr/>
    </dgm:pt>
  </dgm:ptLst>
  <dgm:cxnLst>
    <dgm:cxn modelId="{3777FC03-D00A-4AE4-8783-F41910DABAAB}" srcId="{9614E1E5-8ED0-40E8-897E-CF23EDA630CD}" destId="{F985414D-C40F-4651-B0AE-CAA787351C54}" srcOrd="5" destOrd="0" parTransId="{86740BFD-476A-4917-867C-1AA3C5B140F9}" sibTransId="{CBECDE9F-9605-471E-9F47-1209990E68BF}"/>
    <dgm:cxn modelId="{6E4CEE1A-AB75-45B1-BCA8-D6E2CDC310D5}" type="presOf" srcId="{CE67ADE8-364C-4C1C-B986-831AAB847C80}" destId="{9430004D-5ABE-4F57-9E77-A15DE1128DEE}" srcOrd="0" destOrd="0" presId="urn:microsoft.com/office/officeart/2005/8/layout/default"/>
    <dgm:cxn modelId="{0FC50928-8134-46FB-93A5-79DC69FD1A38}" type="presOf" srcId="{DD4CA10F-7327-4ED5-B363-6D152DAFA524}" destId="{5D10410A-CA9E-481A-93E1-517A06E10171}" srcOrd="0" destOrd="0" presId="urn:microsoft.com/office/officeart/2005/8/layout/default"/>
    <dgm:cxn modelId="{A3936442-FD85-4D20-B28A-CA07A44A9AD0}" srcId="{9614E1E5-8ED0-40E8-897E-CF23EDA630CD}" destId="{DD4CA10F-7327-4ED5-B363-6D152DAFA524}" srcOrd="3" destOrd="0" parTransId="{FAA4D997-01E8-4F99-ADDE-71B8673CA878}" sibTransId="{4D543293-8FC2-4E08-871C-CC158F72AE7A}"/>
    <dgm:cxn modelId="{6BAACA4B-5380-457B-9E7E-C84281532662}" srcId="{9614E1E5-8ED0-40E8-897E-CF23EDA630CD}" destId="{CE67ADE8-364C-4C1C-B986-831AAB847C80}" srcOrd="4" destOrd="0" parTransId="{AA5D079E-D10A-4AFD-8385-61C87BEFC8E2}" sibTransId="{49D3EC3C-D872-4672-BD11-232BC9D43D05}"/>
    <dgm:cxn modelId="{D17B9173-2A61-4A74-A614-4604AA6F88F4}" srcId="{9614E1E5-8ED0-40E8-897E-CF23EDA630CD}" destId="{5D30FB29-43BA-4EFF-8E17-AC4CDF491453}" srcOrd="7" destOrd="0" parTransId="{4ACE62C1-74C9-473D-A177-E0A6E8DC7CEC}" sibTransId="{FC0B2D95-F1D9-4344-A37E-8AB35ADC4039}"/>
    <dgm:cxn modelId="{BC5B7674-6B1F-4E09-993F-B36E72ADEA0F}" srcId="{9614E1E5-8ED0-40E8-897E-CF23EDA630CD}" destId="{0E081426-1272-4CBF-A1EA-5A7016D3D396}" srcOrd="6" destOrd="0" parTransId="{9D0DC2FB-6DEF-4E87-9072-2C0BF8419369}" sibTransId="{C40F9140-C111-4D67-BA95-6C389E1FBB78}"/>
    <dgm:cxn modelId="{D2236478-09C5-4480-8AEB-6EFFB0EC0588}" type="presOf" srcId="{C63D2B85-C6AE-4610-B0EB-654F8B98C342}" destId="{4974E267-12E6-4253-AF0B-1A7FEBCA882F}" srcOrd="0" destOrd="0" presId="urn:microsoft.com/office/officeart/2005/8/layout/default"/>
    <dgm:cxn modelId="{ABA1BF80-F03A-4CAC-8CEC-66B4F9DC8BE7}" type="presOf" srcId="{5D30FB29-43BA-4EFF-8E17-AC4CDF491453}" destId="{D1CFE3EE-7803-46B4-A703-F2F5BD7A4498}" srcOrd="0" destOrd="0" presId="urn:microsoft.com/office/officeart/2005/8/layout/default"/>
    <dgm:cxn modelId="{901F3C8F-A5EE-47F8-A1B0-5CD685E03D52}" type="presOf" srcId="{D660BDF0-2A96-4825-8DB8-C326EA3F4EE9}" destId="{9950F799-EE03-4358-A2CA-7A45B00F7AD3}" srcOrd="0" destOrd="0" presId="urn:microsoft.com/office/officeart/2005/8/layout/default"/>
    <dgm:cxn modelId="{AF089492-2FFD-4E7A-BF94-DA74013BDB06}" type="presOf" srcId="{F985414D-C40F-4651-B0AE-CAA787351C54}" destId="{0BE339A2-82DE-4E49-B33C-1C1979EC22DE}" srcOrd="0" destOrd="0" presId="urn:microsoft.com/office/officeart/2005/8/layout/default"/>
    <dgm:cxn modelId="{E254DD95-95C5-4D9E-BB79-77906475C8E3}" type="presOf" srcId="{9614E1E5-8ED0-40E8-897E-CF23EDA630CD}" destId="{12F0E4E7-67FE-4BE5-9E97-46602A4FDD63}" srcOrd="0" destOrd="0" presId="urn:microsoft.com/office/officeart/2005/8/layout/default"/>
    <dgm:cxn modelId="{DEA7249F-A03D-4A44-959A-BA72CF563E0D}" type="presOf" srcId="{01046194-13A9-4725-8A12-A7831A0541F8}" destId="{B1327D6B-A871-4C29-A98E-AF2A3AA380C9}" srcOrd="0" destOrd="0" presId="urn:microsoft.com/office/officeart/2005/8/layout/default"/>
    <dgm:cxn modelId="{CCCB5BA2-1366-4BE6-A5CE-B018173FD3A6}" type="presOf" srcId="{6E3C6CA7-B7BD-475A-9499-7EE845F866CB}" destId="{D8853B1D-708B-4DFA-8D41-49AD40113609}" srcOrd="0" destOrd="0" presId="urn:microsoft.com/office/officeart/2005/8/layout/default"/>
    <dgm:cxn modelId="{E0AEE9AE-9753-4F74-A79E-392743C5F2E0}" srcId="{9614E1E5-8ED0-40E8-897E-CF23EDA630CD}" destId="{C63D2B85-C6AE-4610-B0EB-654F8B98C342}" srcOrd="9" destOrd="0" parTransId="{1C85FF6D-E513-4C08-817C-D37CF9D36FBD}" sibTransId="{81CF31B5-95BB-43A2-BA34-A9774FFBAC38}"/>
    <dgm:cxn modelId="{6F89D8B0-AA83-4D0B-88EE-E29AE508569A}" srcId="{9614E1E5-8ED0-40E8-897E-CF23EDA630CD}" destId="{D868D127-CE5A-4925-A257-8009E168E7CF}" srcOrd="8" destOrd="0" parTransId="{4608D799-3F4F-43AF-A0A3-ED7AE328CEDF}" sibTransId="{AF2C3C8A-711A-4728-94CC-504B2F49B7B4}"/>
    <dgm:cxn modelId="{130FDDB2-2655-4C9C-9B4B-B1FDB2F309DE}" type="presOf" srcId="{0E081426-1272-4CBF-A1EA-5A7016D3D396}" destId="{B023E861-96D9-419A-AB23-DBA00879C0D1}" srcOrd="0" destOrd="0" presId="urn:microsoft.com/office/officeart/2005/8/layout/default"/>
    <dgm:cxn modelId="{06E98DB6-B44A-4A09-9334-086252C23571}" srcId="{9614E1E5-8ED0-40E8-897E-CF23EDA630CD}" destId="{D660BDF0-2A96-4825-8DB8-C326EA3F4EE9}" srcOrd="1" destOrd="0" parTransId="{A2961F56-CA2F-46A4-B88F-10358EF90AEF}" sibTransId="{8B74B63B-85D1-4794-ABF8-C17600A63B02}"/>
    <dgm:cxn modelId="{9D1525D0-4C81-4C78-AAB0-AAA6C3D04F4E}" srcId="{9614E1E5-8ED0-40E8-897E-CF23EDA630CD}" destId="{01046194-13A9-4725-8A12-A7831A0541F8}" srcOrd="2" destOrd="0" parTransId="{8376A87B-9B42-4A81-9DA2-D105CE4AA9AF}" sibTransId="{B7099BA7-BCD0-4BE6-AA82-6D285B1BC879}"/>
    <dgm:cxn modelId="{3E0688DD-DBD8-4B2A-8FCA-02C2951FAF56}" type="presOf" srcId="{D868D127-CE5A-4925-A257-8009E168E7CF}" destId="{A138A2B8-186C-4525-9970-A3F1E1B928D3}" srcOrd="0" destOrd="0" presId="urn:microsoft.com/office/officeart/2005/8/layout/default"/>
    <dgm:cxn modelId="{5B20F7EF-226E-4515-AFEF-20B17FC71491}" srcId="{9614E1E5-8ED0-40E8-897E-CF23EDA630CD}" destId="{6E3C6CA7-B7BD-475A-9499-7EE845F866CB}" srcOrd="0" destOrd="0" parTransId="{011388D3-81DE-4458-9FD3-86524109899D}" sibTransId="{40EFAB2D-833C-4413-B220-18473B87765E}"/>
    <dgm:cxn modelId="{229527A6-1D7F-426B-9831-8D450FBD0B70}" type="presParOf" srcId="{12F0E4E7-67FE-4BE5-9E97-46602A4FDD63}" destId="{D8853B1D-708B-4DFA-8D41-49AD40113609}" srcOrd="0" destOrd="0" presId="urn:microsoft.com/office/officeart/2005/8/layout/default"/>
    <dgm:cxn modelId="{C8073335-BDCE-4F0F-95CD-F85ABE68A9EB}" type="presParOf" srcId="{12F0E4E7-67FE-4BE5-9E97-46602A4FDD63}" destId="{9C8617F5-006D-42B8-A398-88A0A9EAB107}" srcOrd="1" destOrd="0" presId="urn:microsoft.com/office/officeart/2005/8/layout/default"/>
    <dgm:cxn modelId="{ED7E1B1D-A816-488F-AE85-89977FF1BCC4}" type="presParOf" srcId="{12F0E4E7-67FE-4BE5-9E97-46602A4FDD63}" destId="{9950F799-EE03-4358-A2CA-7A45B00F7AD3}" srcOrd="2" destOrd="0" presId="urn:microsoft.com/office/officeart/2005/8/layout/default"/>
    <dgm:cxn modelId="{5849AA19-BC2A-42A3-993B-2FBF80A5A3FD}" type="presParOf" srcId="{12F0E4E7-67FE-4BE5-9E97-46602A4FDD63}" destId="{4E4F2E8F-368B-4132-ADC6-36EA8B7785A8}" srcOrd="3" destOrd="0" presId="urn:microsoft.com/office/officeart/2005/8/layout/default"/>
    <dgm:cxn modelId="{A1B2AC0A-9822-4F58-A51D-54F3FD47330B}" type="presParOf" srcId="{12F0E4E7-67FE-4BE5-9E97-46602A4FDD63}" destId="{B1327D6B-A871-4C29-A98E-AF2A3AA380C9}" srcOrd="4" destOrd="0" presId="urn:microsoft.com/office/officeart/2005/8/layout/default"/>
    <dgm:cxn modelId="{531772BC-FC9C-492E-B4D9-892C2C9FEE8F}" type="presParOf" srcId="{12F0E4E7-67FE-4BE5-9E97-46602A4FDD63}" destId="{DECB6F5B-CF1C-4E1D-A2B5-B880CDF25135}" srcOrd="5" destOrd="0" presId="urn:microsoft.com/office/officeart/2005/8/layout/default"/>
    <dgm:cxn modelId="{D64830D4-ABEF-4BA1-AE73-1C24890F168D}" type="presParOf" srcId="{12F0E4E7-67FE-4BE5-9E97-46602A4FDD63}" destId="{5D10410A-CA9E-481A-93E1-517A06E10171}" srcOrd="6" destOrd="0" presId="urn:microsoft.com/office/officeart/2005/8/layout/default"/>
    <dgm:cxn modelId="{9123730E-3805-4619-8999-34973FC42DFE}" type="presParOf" srcId="{12F0E4E7-67FE-4BE5-9E97-46602A4FDD63}" destId="{62800AA9-CA00-4D2E-8C99-0AE92D6ABE72}" srcOrd="7" destOrd="0" presId="urn:microsoft.com/office/officeart/2005/8/layout/default"/>
    <dgm:cxn modelId="{104E18BD-CB84-44AE-80D6-43A302DA1E3B}" type="presParOf" srcId="{12F0E4E7-67FE-4BE5-9E97-46602A4FDD63}" destId="{9430004D-5ABE-4F57-9E77-A15DE1128DEE}" srcOrd="8" destOrd="0" presId="urn:microsoft.com/office/officeart/2005/8/layout/default"/>
    <dgm:cxn modelId="{9A069DEA-F117-476F-BDDD-EDAEF506DF5E}" type="presParOf" srcId="{12F0E4E7-67FE-4BE5-9E97-46602A4FDD63}" destId="{679CA58E-4CCE-424B-844F-BAEDFE5DCB5E}" srcOrd="9" destOrd="0" presId="urn:microsoft.com/office/officeart/2005/8/layout/default"/>
    <dgm:cxn modelId="{FC971271-7D43-4798-AFE4-01C7A60B4D3B}" type="presParOf" srcId="{12F0E4E7-67FE-4BE5-9E97-46602A4FDD63}" destId="{0BE339A2-82DE-4E49-B33C-1C1979EC22DE}" srcOrd="10" destOrd="0" presId="urn:microsoft.com/office/officeart/2005/8/layout/default"/>
    <dgm:cxn modelId="{D86416AC-A9DD-4F4D-9D27-92CC4497BA64}" type="presParOf" srcId="{12F0E4E7-67FE-4BE5-9E97-46602A4FDD63}" destId="{18D78930-4B95-44B2-8B9A-90905D2F7EB9}" srcOrd="11" destOrd="0" presId="urn:microsoft.com/office/officeart/2005/8/layout/default"/>
    <dgm:cxn modelId="{8B106159-4C3F-4E8D-B66D-67C203D1AD99}" type="presParOf" srcId="{12F0E4E7-67FE-4BE5-9E97-46602A4FDD63}" destId="{B023E861-96D9-419A-AB23-DBA00879C0D1}" srcOrd="12" destOrd="0" presId="urn:microsoft.com/office/officeart/2005/8/layout/default"/>
    <dgm:cxn modelId="{51736E63-82E8-48D6-97E7-94C25C077B34}" type="presParOf" srcId="{12F0E4E7-67FE-4BE5-9E97-46602A4FDD63}" destId="{31884974-75F5-426A-B2C9-B2144289CD1C}" srcOrd="13" destOrd="0" presId="urn:microsoft.com/office/officeart/2005/8/layout/default"/>
    <dgm:cxn modelId="{34215D3E-F957-47C7-AFE6-6E332A04DDEC}" type="presParOf" srcId="{12F0E4E7-67FE-4BE5-9E97-46602A4FDD63}" destId="{D1CFE3EE-7803-46B4-A703-F2F5BD7A4498}" srcOrd="14" destOrd="0" presId="urn:microsoft.com/office/officeart/2005/8/layout/default"/>
    <dgm:cxn modelId="{FD8C47A2-81B7-484B-AFA5-C64D5CCCD22A}" type="presParOf" srcId="{12F0E4E7-67FE-4BE5-9E97-46602A4FDD63}" destId="{B806FE98-8EF2-4110-968A-04205E2C3824}" srcOrd="15" destOrd="0" presId="urn:microsoft.com/office/officeart/2005/8/layout/default"/>
    <dgm:cxn modelId="{19CC9945-96F3-4050-823C-3011644C7696}" type="presParOf" srcId="{12F0E4E7-67FE-4BE5-9E97-46602A4FDD63}" destId="{A138A2B8-186C-4525-9970-A3F1E1B928D3}" srcOrd="16" destOrd="0" presId="urn:microsoft.com/office/officeart/2005/8/layout/default"/>
    <dgm:cxn modelId="{CE61359E-7C9C-4A51-9987-926D06F4096D}" type="presParOf" srcId="{12F0E4E7-67FE-4BE5-9E97-46602A4FDD63}" destId="{5CDBC670-30DF-4E73-80AE-D1AE331B034B}" srcOrd="17" destOrd="0" presId="urn:microsoft.com/office/officeart/2005/8/layout/default"/>
    <dgm:cxn modelId="{4EDD99A5-E6CE-4E75-A251-E20EC3011458}" type="presParOf" srcId="{12F0E4E7-67FE-4BE5-9E97-46602A4FDD63}" destId="{4974E267-12E6-4253-AF0B-1A7FEBCA882F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18BD95-6E82-4B31-8B51-B3C18DD589D7}">
      <dsp:nvSpPr>
        <dsp:cNvPr id="0" name=""/>
        <dsp:cNvSpPr/>
      </dsp:nvSpPr>
      <dsp:spPr>
        <a:xfrm>
          <a:off x="0" y="187944"/>
          <a:ext cx="2043120" cy="1225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Communication &amp; Language priority</a:t>
          </a:r>
          <a:r>
            <a:rPr lang="en-GB" sz="1500" kern="1200" dirty="0"/>
            <a:t> (rich talk, vocabulary, interactions) </a:t>
          </a:r>
          <a:endParaRPr lang="en-US" sz="1500" kern="1200" dirty="0"/>
        </a:p>
      </dsp:txBody>
      <dsp:txXfrm>
        <a:off x="0" y="187944"/>
        <a:ext cx="2043120" cy="1225872"/>
      </dsp:txXfrm>
    </dsp:sp>
    <dsp:sp modelId="{4D5208A0-1B10-479A-8A22-D4944C17FBE5}">
      <dsp:nvSpPr>
        <dsp:cNvPr id="0" name=""/>
        <dsp:cNvSpPr/>
      </dsp:nvSpPr>
      <dsp:spPr>
        <a:xfrm>
          <a:off x="2247433" y="187944"/>
          <a:ext cx="2043120" cy="1225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High-quality adult–child interactions</a:t>
          </a:r>
          <a:r>
            <a:rPr lang="en-GB" sz="1500" kern="1200"/>
            <a:t> (modelling, questioning, extending thinking) </a:t>
          </a:r>
          <a:endParaRPr lang="en-US" sz="1500" kern="1200"/>
        </a:p>
      </dsp:txBody>
      <dsp:txXfrm>
        <a:off x="2247433" y="187944"/>
        <a:ext cx="2043120" cy="1225872"/>
      </dsp:txXfrm>
    </dsp:sp>
    <dsp:sp modelId="{D2FC7DFC-1318-4C5E-8855-965F3980B3D3}">
      <dsp:nvSpPr>
        <dsp:cNvPr id="0" name=""/>
        <dsp:cNvSpPr/>
      </dsp:nvSpPr>
      <dsp:spPr>
        <a:xfrm>
          <a:off x="4494866" y="187944"/>
          <a:ext cx="2043120" cy="1225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Well-sequenced curriculum</a:t>
          </a:r>
          <a:r>
            <a:rPr lang="en-GB" sz="1500" kern="1200"/>
            <a:t> (clear progression from starting points) </a:t>
          </a:r>
          <a:endParaRPr lang="en-US" sz="1500" kern="1200"/>
        </a:p>
      </dsp:txBody>
      <dsp:txXfrm>
        <a:off x="4494866" y="187944"/>
        <a:ext cx="2043120" cy="1225872"/>
      </dsp:txXfrm>
    </dsp:sp>
    <dsp:sp modelId="{105C7EE1-DF92-4A00-9611-71C65865B2E2}">
      <dsp:nvSpPr>
        <dsp:cNvPr id="0" name=""/>
        <dsp:cNvSpPr/>
      </dsp:nvSpPr>
      <dsp:spPr>
        <a:xfrm>
          <a:off x="109776" y="1618129"/>
          <a:ext cx="2043120" cy="1225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Secure early literacy &amp; maths foundations</a:t>
          </a:r>
          <a:r>
            <a:rPr lang="en-GB" sz="1500" kern="1200"/>
            <a:t> (phonics, number sense) </a:t>
          </a:r>
          <a:endParaRPr lang="en-US" sz="1500" kern="1200"/>
        </a:p>
      </dsp:txBody>
      <dsp:txXfrm>
        <a:off x="109776" y="1618129"/>
        <a:ext cx="2043120" cy="1225872"/>
      </dsp:txXfrm>
    </dsp:sp>
    <dsp:sp modelId="{E684D6A8-230A-4E2A-B54A-CF2ED3EC4757}">
      <dsp:nvSpPr>
        <dsp:cNvPr id="0" name=""/>
        <dsp:cNvSpPr/>
      </dsp:nvSpPr>
      <dsp:spPr>
        <a:xfrm>
          <a:off x="2247433" y="1618129"/>
          <a:ext cx="2043120" cy="1225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Assessment used effectively</a:t>
          </a:r>
          <a:r>
            <a:rPr lang="en-GB" sz="1500" kern="1200"/>
            <a:t> (inform teaching, not excessive) </a:t>
          </a:r>
          <a:endParaRPr lang="en-US" sz="1500" kern="1200"/>
        </a:p>
      </dsp:txBody>
      <dsp:txXfrm>
        <a:off x="2247433" y="1618129"/>
        <a:ext cx="2043120" cy="1225872"/>
      </dsp:txXfrm>
    </dsp:sp>
    <dsp:sp modelId="{B5A64C33-224E-46F3-85DF-C21330C61FA1}">
      <dsp:nvSpPr>
        <dsp:cNvPr id="0" name=""/>
        <dsp:cNvSpPr/>
      </dsp:nvSpPr>
      <dsp:spPr>
        <a:xfrm>
          <a:off x="4494866" y="1618129"/>
          <a:ext cx="2043120" cy="1225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Early identification of SEND</a:t>
          </a:r>
          <a:r>
            <a:rPr lang="en-GB" sz="1500" kern="1200"/>
            <a:t> and timely support </a:t>
          </a:r>
          <a:endParaRPr lang="en-US" sz="1500" kern="1200"/>
        </a:p>
      </dsp:txBody>
      <dsp:txXfrm>
        <a:off x="4494866" y="1618129"/>
        <a:ext cx="2043120" cy="1225872"/>
      </dsp:txXfrm>
    </dsp:sp>
    <dsp:sp modelId="{C78D382A-C1F4-4D2C-9D1E-DC3A95B4D34B}">
      <dsp:nvSpPr>
        <dsp:cNvPr id="0" name=""/>
        <dsp:cNvSpPr/>
      </dsp:nvSpPr>
      <dsp:spPr>
        <a:xfrm>
          <a:off x="0" y="3048314"/>
          <a:ext cx="2043120" cy="1225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Language-rich environment</a:t>
          </a:r>
          <a:r>
            <a:rPr lang="en-GB" sz="1500" kern="1200"/>
            <a:t> (stories, songs, meaningful talk) </a:t>
          </a:r>
          <a:endParaRPr lang="en-US" sz="1500" kern="1200"/>
        </a:p>
      </dsp:txBody>
      <dsp:txXfrm>
        <a:off x="0" y="3048314"/>
        <a:ext cx="2043120" cy="1225872"/>
      </dsp:txXfrm>
    </dsp:sp>
    <dsp:sp modelId="{962BD61D-A834-4AF8-B5FC-08F32170C4F4}">
      <dsp:nvSpPr>
        <dsp:cNvPr id="0" name=""/>
        <dsp:cNvSpPr/>
      </dsp:nvSpPr>
      <dsp:spPr>
        <a:xfrm>
          <a:off x="2247433" y="3048314"/>
          <a:ext cx="2043120" cy="1225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Focus on independence &amp; self-regulation</a:t>
          </a:r>
          <a:r>
            <a:rPr lang="en-GB" sz="1500" kern="1200"/>
            <a:t> </a:t>
          </a:r>
          <a:endParaRPr lang="en-US" sz="1500" kern="1200"/>
        </a:p>
      </dsp:txBody>
      <dsp:txXfrm>
        <a:off x="2247433" y="3048314"/>
        <a:ext cx="2043120" cy="1225872"/>
      </dsp:txXfrm>
    </dsp:sp>
    <dsp:sp modelId="{6F55D181-944F-4967-BB9E-84E249F9A0B0}">
      <dsp:nvSpPr>
        <dsp:cNvPr id="0" name=""/>
        <dsp:cNvSpPr/>
      </dsp:nvSpPr>
      <dsp:spPr>
        <a:xfrm>
          <a:off x="4494866" y="3048314"/>
          <a:ext cx="2043120" cy="1225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Strong routines &amp; behaviour expectations</a:t>
          </a:r>
          <a:r>
            <a:rPr lang="en-GB" sz="1500" kern="1200"/>
            <a:t> </a:t>
          </a:r>
          <a:endParaRPr lang="en-US" sz="1500" kern="1200"/>
        </a:p>
      </dsp:txBody>
      <dsp:txXfrm>
        <a:off x="4494866" y="3048314"/>
        <a:ext cx="2043120" cy="1225872"/>
      </dsp:txXfrm>
    </dsp:sp>
    <dsp:sp modelId="{06AE13B0-5912-418E-BB3E-C453FD496438}">
      <dsp:nvSpPr>
        <dsp:cNvPr id="0" name=""/>
        <dsp:cNvSpPr/>
      </dsp:nvSpPr>
      <dsp:spPr>
        <a:xfrm>
          <a:off x="1123716" y="4478498"/>
          <a:ext cx="2043120" cy="1225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Partnership with parents/carers</a:t>
          </a:r>
          <a:r>
            <a:rPr lang="en-GB" sz="1500" kern="1200"/>
            <a:t> </a:t>
          </a:r>
          <a:endParaRPr lang="en-US" sz="1500" kern="1200"/>
        </a:p>
      </dsp:txBody>
      <dsp:txXfrm>
        <a:off x="1123716" y="4478498"/>
        <a:ext cx="2043120" cy="1225872"/>
      </dsp:txXfrm>
    </dsp:sp>
    <dsp:sp modelId="{9963561D-F805-4081-8EA0-66E088988072}">
      <dsp:nvSpPr>
        <dsp:cNvPr id="0" name=""/>
        <dsp:cNvSpPr/>
      </dsp:nvSpPr>
      <dsp:spPr>
        <a:xfrm>
          <a:off x="3371149" y="4478498"/>
          <a:ext cx="2043120" cy="1225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→ Builds readiness for Year 1 and beyond</a:t>
          </a:r>
          <a:endParaRPr lang="en-US" sz="1500" kern="1200"/>
        </a:p>
      </dsp:txBody>
      <dsp:txXfrm>
        <a:off x="3371149" y="4478498"/>
        <a:ext cx="2043120" cy="12258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F65C5D-C1CE-4A7D-B33F-EB03F1B087B1}">
      <dsp:nvSpPr>
        <dsp:cNvPr id="0" name=""/>
        <dsp:cNvSpPr/>
      </dsp:nvSpPr>
      <dsp:spPr>
        <a:xfrm>
          <a:off x="947201" y="654122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768685-B299-4A8F-8437-D20816522D6D}">
      <dsp:nvSpPr>
        <dsp:cNvPr id="0" name=""/>
        <dsp:cNvSpPr/>
      </dsp:nvSpPr>
      <dsp:spPr>
        <a:xfrm>
          <a:off x="59990" y="2679890"/>
          <a:ext cx="3226223" cy="180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Transitions into school – F1/2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Stay-and-play sessions and gradual start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Parent meetings and information sharing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Home visits or nursery visits where possible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Visual supports (photos of staff, classroom)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Consistent routines established early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</dsp:txBody>
      <dsp:txXfrm>
        <a:off x="59990" y="2679890"/>
        <a:ext cx="3226223" cy="1800000"/>
      </dsp:txXfrm>
    </dsp:sp>
    <dsp:sp modelId="{FD04050D-EAB5-4811-93CF-9CC844973F53}">
      <dsp:nvSpPr>
        <dsp:cNvPr id="0" name=""/>
        <dsp:cNvSpPr/>
      </dsp:nvSpPr>
      <dsp:spPr>
        <a:xfrm>
          <a:off x="4738014" y="654122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690F4D-5F1B-427B-AC66-4D89EC3BF9CE}">
      <dsp:nvSpPr>
        <dsp:cNvPr id="0" name=""/>
        <dsp:cNvSpPr/>
      </dsp:nvSpPr>
      <dsp:spPr>
        <a:xfrm>
          <a:off x="3850802" y="2679890"/>
          <a:ext cx="3226223" cy="180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Transitions between Year groups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Transition visits to new classroom and teacher Sharing of information between staff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Use of transition books/photos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Maintaining consistent routines and expectations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Additional visits for children who need them</a:t>
          </a:r>
          <a:endParaRPr lang="en-US" sz="1200" kern="1200" dirty="0"/>
        </a:p>
      </dsp:txBody>
      <dsp:txXfrm>
        <a:off x="3850802" y="2679890"/>
        <a:ext cx="3226223" cy="1800000"/>
      </dsp:txXfrm>
    </dsp:sp>
    <dsp:sp modelId="{E674EDAC-3CA0-4CFD-BE40-A797C9007855}">
      <dsp:nvSpPr>
        <dsp:cNvPr id="0" name=""/>
        <dsp:cNvSpPr/>
      </dsp:nvSpPr>
      <dsp:spPr>
        <a:xfrm>
          <a:off x="8528826" y="654122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AE1C94-67BB-4D11-BD5A-3866A1CB10A8}">
      <dsp:nvSpPr>
        <dsp:cNvPr id="0" name=""/>
        <dsp:cNvSpPr/>
      </dsp:nvSpPr>
      <dsp:spPr>
        <a:xfrm>
          <a:off x="7641615" y="2679890"/>
          <a:ext cx="3226223" cy="180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Transitions to the Junior school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Extra visits and familiarisation sessions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Transition books with photos and key information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Meetings between current and receiving staff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Sharing of SEND information and strategies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Support for parents (meetings, communication)</a:t>
          </a:r>
          <a:endParaRPr lang="en-US" sz="1200" kern="1200" dirty="0"/>
        </a:p>
      </dsp:txBody>
      <dsp:txXfrm>
        <a:off x="7641615" y="2679890"/>
        <a:ext cx="3226223" cy="180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B1B37E-5127-4BE5-B4DA-F193D08F2CF4}">
      <dsp:nvSpPr>
        <dsp:cNvPr id="0" name=""/>
        <dsp:cNvSpPr/>
      </dsp:nvSpPr>
      <dsp:spPr>
        <a:xfrm>
          <a:off x="0" y="65827"/>
          <a:ext cx="6619934" cy="6364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Bespoke training from SIS and SLT. E.g. Attention Autism, how to deliver specific interventions</a:t>
          </a:r>
          <a:endParaRPr lang="en-US" sz="1600" kern="1200"/>
        </a:p>
      </dsp:txBody>
      <dsp:txXfrm>
        <a:off x="31070" y="96897"/>
        <a:ext cx="6557794" cy="574340"/>
      </dsp:txXfrm>
    </dsp:sp>
    <dsp:sp modelId="{94FAFD51-CF69-4570-955C-DBD5EFEEA980}">
      <dsp:nvSpPr>
        <dsp:cNvPr id="0" name=""/>
        <dsp:cNvSpPr/>
      </dsp:nvSpPr>
      <dsp:spPr>
        <a:xfrm>
          <a:off x="0" y="748387"/>
          <a:ext cx="6619934" cy="636480"/>
        </a:xfrm>
        <a:prstGeom prst="roundRect">
          <a:avLst/>
        </a:prstGeom>
        <a:solidFill>
          <a:schemeClr val="accent5">
            <a:hueOff val="112493"/>
            <a:satOff val="6041"/>
            <a:lumOff val="-218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ADHD</a:t>
          </a:r>
          <a:endParaRPr lang="en-US" sz="1600" kern="1200"/>
        </a:p>
      </dsp:txBody>
      <dsp:txXfrm>
        <a:off x="31070" y="779457"/>
        <a:ext cx="6557794" cy="574340"/>
      </dsp:txXfrm>
    </dsp:sp>
    <dsp:sp modelId="{64653F38-9843-4107-8C61-4AE078BBC859}">
      <dsp:nvSpPr>
        <dsp:cNvPr id="0" name=""/>
        <dsp:cNvSpPr/>
      </dsp:nvSpPr>
      <dsp:spPr>
        <a:xfrm>
          <a:off x="0" y="1430947"/>
          <a:ext cx="6619934" cy="636480"/>
        </a:xfrm>
        <a:prstGeom prst="roundRect">
          <a:avLst/>
        </a:prstGeom>
        <a:solidFill>
          <a:schemeClr val="accent5">
            <a:hueOff val="224986"/>
            <a:satOff val="12082"/>
            <a:lumOff val="-43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Autism</a:t>
          </a:r>
          <a:endParaRPr lang="en-US" sz="1600" kern="1200"/>
        </a:p>
      </dsp:txBody>
      <dsp:txXfrm>
        <a:off x="31070" y="1462017"/>
        <a:ext cx="6557794" cy="574340"/>
      </dsp:txXfrm>
    </dsp:sp>
    <dsp:sp modelId="{A4366482-AFE1-486D-8F61-EFE0165C6FBC}">
      <dsp:nvSpPr>
        <dsp:cNvPr id="0" name=""/>
        <dsp:cNvSpPr/>
      </dsp:nvSpPr>
      <dsp:spPr>
        <a:xfrm>
          <a:off x="0" y="2113507"/>
          <a:ext cx="6619934" cy="636480"/>
        </a:xfrm>
        <a:prstGeom prst="roundRect">
          <a:avLst/>
        </a:prstGeom>
        <a:solidFill>
          <a:schemeClr val="accent5">
            <a:hueOff val="337478"/>
            <a:satOff val="18123"/>
            <a:lumOff val="-655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Adapting the Curriculum for SEND</a:t>
          </a:r>
          <a:endParaRPr lang="en-US" sz="1600" kern="1200"/>
        </a:p>
      </dsp:txBody>
      <dsp:txXfrm>
        <a:off x="31070" y="2144577"/>
        <a:ext cx="6557794" cy="574340"/>
      </dsp:txXfrm>
    </dsp:sp>
    <dsp:sp modelId="{B6A32799-848F-4231-9E3D-A302EA77C9B4}">
      <dsp:nvSpPr>
        <dsp:cNvPr id="0" name=""/>
        <dsp:cNvSpPr/>
      </dsp:nvSpPr>
      <dsp:spPr>
        <a:xfrm>
          <a:off x="0" y="2796067"/>
          <a:ext cx="6619934" cy="636480"/>
        </a:xfrm>
        <a:prstGeom prst="roundRect">
          <a:avLst/>
        </a:prstGeom>
        <a:solidFill>
          <a:schemeClr val="accent5">
            <a:hueOff val="449971"/>
            <a:satOff val="24165"/>
            <a:lumOff val="-87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ELSA</a:t>
          </a:r>
          <a:endParaRPr lang="en-US" sz="1600" kern="1200"/>
        </a:p>
      </dsp:txBody>
      <dsp:txXfrm>
        <a:off x="31070" y="2827137"/>
        <a:ext cx="6557794" cy="574340"/>
      </dsp:txXfrm>
    </dsp:sp>
    <dsp:sp modelId="{11FB3E8D-66C8-4851-BD47-B6BAC5A3235F}">
      <dsp:nvSpPr>
        <dsp:cNvPr id="0" name=""/>
        <dsp:cNvSpPr/>
      </dsp:nvSpPr>
      <dsp:spPr>
        <a:xfrm>
          <a:off x="0" y="3478628"/>
          <a:ext cx="6619934" cy="636480"/>
        </a:xfrm>
        <a:prstGeom prst="roundRect">
          <a:avLst/>
        </a:prstGeom>
        <a:solidFill>
          <a:schemeClr val="accent5">
            <a:hueOff val="562464"/>
            <a:satOff val="30206"/>
            <a:lumOff val="-1092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Oracy</a:t>
          </a:r>
          <a:endParaRPr lang="en-US" sz="1600" kern="1200"/>
        </a:p>
      </dsp:txBody>
      <dsp:txXfrm>
        <a:off x="31070" y="3509698"/>
        <a:ext cx="6557794" cy="574340"/>
      </dsp:txXfrm>
    </dsp:sp>
    <dsp:sp modelId="{963B1236-FE6A-49B8-AB3B-3D0CABA0771E}">
      <dsp:nvSpPr>
        <dsp:cNvPr id="0" name=""/>
        <dsp:cNvSpPr/>
      </dsp:nvSpPr>
      <dsp:spPr>
        <a:xfrm>
          <a:off x="0" y="4161188"/>
          <a:ext cx="6619934" cy="636480"/>
        </a:xfrm>
        <a:prstGeom prst="roundRect">
          <a:avLst/>
        </a:prstGeom>
        <a:solidFill>
          <a:schemeClr val="accent5">
            <a:hueOff val="674957"/>
            <a:satOff val="36247"/>
            <a:lumOff val="-131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Trauma informed practice</a:t>
          </a:r>
          <a:endParaRPr lang="en-US" sz="1600" kern="1200"/>
        </a:p>
      </dsp:txBody>
      <dsp:txXfrm>
        <a:off x="31070" y="4192258"/>
        <a:ext cx="6557794" cy="574340"/>
      </dsp:txXfrm>
    </dsp:sp>
    <dsp:sp modelId="{BFF58438-EA06-418D-B640-489A774F1159}">
      <dsp:nvSpPr>
        <dsp:cNvPr id="0" name=""/>
        <dsp:cNvSpPr/>
      </dsp:nvSpPr>
      <dsp:spPr>
        <a:xfrm>
          <a:off x="0" y="4843748"/>
          <a:ext cx="6619934" cy="636480"/>
        </a:xfrm>
        <a:prstGeom prst="roundRect">
          <a:avLst/>
        </a:prstGeom>
        <a:solidFill>
          <a:schemeClr val="accent5">
            <a:hueOff val="787450"/>
            <a:satOff val="42288"/>
            <a:lumOff val="-1529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Adapting Phonics for SEND</a:t>
          </a:r>
          <a:endParaRPr lang="en-US" sz="1600" kern="1200"/>
        </a:p>
      </dsp:txBody>
      <dsp:txXfrm>
        <a:off x="31070" y="4874818"/>
        <a:ext cx="6557794" cy="5743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853B1D-708B-4DFA-8D41-49AD40113609}">
      <dsp:nvSpPr>
        <dsp:cNvPr id="0" name=""/>
        <dsp:cNvSpPr/>
      </dsp:nvSpPr>
      <dsp:spPr>
        <a:xfrm>
          <a:off x="3698" y="565334"/>
          <a:ext cx="2002408" cy="120144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Phonics Interventions –small group and 1:1 – ELS 1 Oral Blending, ELS 2 -  GPCs, ELS 3 Blending for reading</a:t>
          </a:r>
          <a:endParaRPr lang="en-US" sz="1500" kern="1200"/>
        </a:p>
      </dsp:txBody>
      <dsp:txXfrm>
        <a:off x="3698" y="565334"/>
        <a:ext cx="2002408" cy="1201444"/>
      </dsp:txXfrm>
    </dsp:sp>
    <dsp:sp modelId="{9950F799-EE03-4358-A2CA-7A45B00F7AD3}">
      <dsp:nvSpPr>
        <dsp:cNvPr id="0" name=""/>
        <dsp:cNvSpPr/>
      </dsp:nvSpPr>
      <dsp:spPr>
        <a:xfrm>
          <a:off x="2206347" y="565334"/>
          <a:ext cx="2002408" cy="1201444"/>
        </a:xfrm>
        <a:prstGeom prst="rect">
          <a:avLst/>
        </a:prstGeom>
        <a:solidFill>
          <a:schemeClr val="accent2">
            <a:hueOff val="-160689"/>
            <a:satOff val="-1103"/>
            <a:lumOff val="56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Additional 1:1 reading</a:t>
          </a:r>
          <a:endParaRPr lang="en-US" sz="1500" kern="1200"/>
        </a:p>
      </dsp:txBody>
      <dsp:txXfrm>
        <a:off x="2206347" y="565334"/>
        <a:ext cx="2002408" cy="1201444"/>
      </dsp:txXfrm>
    </dsp:sp>
    <dsp:sp modelId="{B1327D6B-A871-4C29-A98E-AF2A3AA380C9}">
      <dsp:nvSpPr>
        <dsp:cNvPr id="0" name=""/>
        <dsp:cNvSpPr/>
      </dsp:nvSpPr>
      <dsp:spPr>
        <a:xfrm>
          <a:off x="4408995" y="565334"/>
          <a:ext cx="2002408" cy="1201444"/>
        </a:xfrm>
        <a:prstGeom prst="rect">
          <a:avLst/>
        </a:prstGeom>
        <a:solidFill>
          <a:schemeClr val="accent2">
            <a:hueOff val="-321378"/>
            <a:satOff val="-2205"/>
            <a:lumOff val="113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Vocabulary</a:t>
          </a:r>
          <a:endParaRPr lang="en-US" sz="1500" kern="1200"/>
        </a:p>
      </dsp:txBody>
      <dsp:txXfrm>
        <a:off x="4408995" y="565334"/>
        <a:ext cx="2002408" cy="1201444"/>
      </dsp:txXfrm>
    </dsp:sp>
    <dsp:sp modelId="{5D10410A-CA9E-481A-93E1-517A06E10171}">
      <dsp:nvSpPr>
        <dsp:cNvPr id="0" name=""/>
        <dsp:cNvSpPr/>
      </dsp:nvSpPr>
      <dsp:spPr>
        <a:xfrm>
          <a:off x="6611644" y="565334"/>
          <a:ext cx="2002408" cy="1201444"/>
        </a:xfrm>
        <a:prstGeom prst="rect">
          <a:avLst/>
        </a:prstGeom>
        <a:solidFill>
          <a:schemeClr val="accent2">
            <a:hueOff val="-482067"/>
            <a:satOff val="-3308"/>
            <a:lumOff val="169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Speech sounds</a:t>
          </a:r>
          <a:endParaRPr lang="en-US" sz="1500" kern="1200"/>
        </a:p>
      </dsp:txBody>
      <dsp:txXfrm>
        <a:off x="6611644" y="565334"/>
        <a:ext cx="2002408" cy="1201444"/>
      </dsp:txXfrm>
    </dsp:sp>
    <dsp:sp modelId="{9430004D-5ABE-4F57-9E77-A15DE1128DEE}">
      <dsp:nvSpPr>
        <dsp:cNvPr id="0" name=""/>
        <dsp:cNvSpPr/>
      </dsp:nvSpPr>
      <dsp:spPr>
        <a:xfrm>
          <a:off x="8814293" y="565334"/>
          <a:ext cx="2002408" cy="1201444"/>
        </a:xfrm>
        <a:prstGeom prst="rect">
          <a:avLst/>
        </a:prstGeom>
        <a:solidFill>
          <a:schemeClr val="accent2">
            <a:hueOff val="-642756"/>
            <a:satOff val="-4411"/>
            <a:lumOff val="226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Nurture/ELSA interventions</a:t>
          </a:r>
          <a:endParaRPr lang="en-US" sz="1500" kern="1200"/>
        </a:p>
      </dsp:txBody>
      <dsp:txXfrm>
        <a:off x="8814293" y="565334"/>
        <a:ext cx="2002408" cy="1201444"/>
      </dsp:txXfrm>
    </dsp:sp>
    <dsp:sp modelId="{0BE339A2-82DE-4E49-B33C-1C1979EC22DE}">
      <dsp:nvSpPr>
        <dsp:cNvPr id="0" name=""/>
        <dsp:cNvSpPr/>
      </dsp:nvSpPr>
      <dsp:spPr>
        <a:xfrm>
          <a:off x="3698" y="1967019"/>
          <a:ext cx="2002408" cy="1201444"/>
        </a:xfrm>
        <a:prstGeom prst="rect">
          <a:avLst/>
        </a:prstGeom>
        <a:solidFill>
          <a:schemeClr val="accent2">
            <a:hueOff val="-803444"/>
            <a:satOff val="-5513"/>
            <a:lumOff val="283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Fine motor – Squiggle While you Wiggle</a:t>
          </a:r>
          <a:endParaRPr lang="en-US" sz="1500" kern="1200"/>
        </a:p>
      </dsp:txBody>
      <dsp:txXfrm>
        <a:off x="3698" y="1967019"/>
        <a:ext cx="2002408" cy="1201444"/>
      </dsp:txXfrm>
    </dsp:sp>
    <dsp:sp modelId="{B023E861-96D9-419A-AB23-DBA00879C0D1}">
      <dsp:nvSpPr>
        <dsp:cNvPr id="0" name=""/>
        <dsp:cNvSpPr/>
      </dsp:nvSpPr>
      <dsp:spPr>
        <a:xfrm>
          <a:off x="2206347" y="1967019"/>
          <a:ext cx="2002408" cy="1201444"/>
        </a:xfrm>
        <a:prstGeom prst="rect">
          <a:avLst/>
        </a:prstGeom>
        <a:solidFill>
          <a:schemeClr val="accent2">
            <a:hueOff val="-964133"/>
            <a:satOff val="-6616"/>
            <a:lumOff val="339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Fun Fit and adapted PE groupings</a:t>
          </a:r>
          <a:endParaRPr lang="en-US" sz="1500" kern="1200"/>
        </a:p>
      </dsp:txBody>
      <dsp:txXfrm>
        <a:off x="2206347" y="1967019"/>
        <a:ext cx="2002408" cy="1201444"/>
      </dsp:txXfrm>
    </dsp:sp>
    <dsp:sp modelId="{D1CFE3EE-7803-46B4-A703-F2F5BD7A4498}">
      <dsp:nvSpPr>
        <dsp:cNvPr id="0" name=""/>
        <dsp:cNvSpPr/>
      </dsp:nvSpPr>
      <dsp:spPr>
        <a:xfrm>
          <a:off x="4408995" y="1967019"/>
          <a:ext cx="2002408" cy="1201444"/>
        </a:xfrm>
        <a:prstGeom prst="rect">
          <a:avLst/>
        </a:prstGeom>
        <a:solidFill>
          <a:schemeClr val="accent2">
            <a:hueOff val="-1124822"/>
            <a:satOff val="-7719"/>
            <a:lumOff val="39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Sensory Circuits</a:t>
          </a:r>
          <a:endParaRPr lang="en-US" sz="1500" kern="1200"/>
        </a:p>
      </dsp:txBody>
      <dsp:txXfrm>
        <a:off x="4408995" y="1967019"/>
        <a:ext cx="2002408" cy="1201444"/>
      </dsp:txXfrm>
    </dsp:sp>
    <dsp:sp modelId="{A138A2B8-186C-4525-9970-A3F1E1B928D3}">
      <dsp:nvSpPr>
        <dsp:cNvPr id="0" name=""/>
        <dsp:cNvSpPr/>
      </dsp:nvSpPr>
      <dsp:spPr>
        <a:xfrm>
          <a:off x="6611644" y="1967019"/>
          <a:ext cx="2002408" cy="1201444"/>
        </a:xfrm>
        <a:prstGeom prst="rect">
          <a:avLst/>
        </a:prstGeom>
        <a:solidFill>
          <a:schemeClr val="accent2">
            <a:hueOff val="-1285511"/>
            <a:satOff val="-8821"/>
            <a:lumOff val="453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Learning Sandwich</a:t>
          </a:r>
          <a:endParaRPr lang="en-US" sz="1500" kern="1200"/>
        </a:p>
      </dsp:txBody>
      <dsp:txXfrm>
        <a:off x="6611644" y="1967019"/>
        <a:ext cx="2002408" cy="1201444"/>
      </dsp:txXfrm>
    </dsp:sp>
    <dsp:sp modelId="{4974E267-12E6-4253-AF0B-1A7FEBCA882F}">
      <dsp:nvSpPr>
        <dsp:cNvPr id="0" name=""/>
        <dsp:cNvSpPr/>
      </dsp:nvSpPr>
      <dsp:spPr>
        <a:xfrm>
          <a:off x="8814293" y="1967019"/>
          <a:ext cx="2002408" cy="1201444"/>
        </a:xfrm>
        <a:prstGeom prst="rect">
          <a:avLst/>
        </a:prstGeom>
        <a:solidFill>
          <a:schemeClr val="accent2">
            <a:hueOff val="-1446200"/>
            <a:satOff val="-9924"/>
            <a:lumOff val="509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Attention Autism/Curiosity Programme</a:t>
          </a:r>
          <a:endParaRPr lang="en-US" sz="1500" kern="1200"/>
        </a:p>
      </dsp:txBody>
      <dsp:txXfrm>
        <a:off x="8814293" y="1967019"/>
        <a:ext cx="2002408" cy="12014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5D68B9-A063-C0ED-DDEB-28A2988493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D40F61-4162-4B23-82AD-70DCEDD879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58F3F-BFC2-E9E1-3DC6-584896852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F7478-02B7-AF7F-D2B6-67A6F2B3B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0601F7-35EE-B1B6-B4E2-D007937D8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561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9E6B0-4821-B731-0076-4D0251706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B2898-5D48-2B04-2A4E-056E08DD5F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98EE0-E4D3-B3AF-706B-FC1899F57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812383-A082-8D47-BFFD-1E06C70EF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796EA0-2AC1-2ED1-E4BE-ED13A52BB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446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371A8-5B8B-2487-007E-52D9A4959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2B0AA-29A0-DC11-421C-7947C3E54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47335-2A4A-3D45-42A2-58EDDA98A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E309D0-9D16-32E3-9FCB-922BF302D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EA9CA-B780-17FD-73A5-53C852799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433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A46EF-E388-C891-DDE4-F40698127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981D8-766D-3F39-7607-B0D77ED277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F698AA-2A82-7D5D-FBFE-5BB56A3576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D9D0F7-216A-BA70-53EC-708BA6299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11FCE9-3B86-FB85-A483-5630745B0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1796ED-4ADA-FDE0-AA2D-A349B4AD1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729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34671-A785-619B-3894-A70DC07FD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9279AA-9AB3-A739-FBF7-1F405D5E1A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2AD088-B3E5-47AA-8F1C-5D833A44E7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C3FE20-E410-D2C7-7C12-866F02AEB3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127D93-0E34-5915-EF64-A9942EDDFF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790291-5B2D-3169-CB59-FB8626FAD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5C3DAB-B47A-DEBC-1F96-70FB164FB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EDFF4C-8ABA-8677-C129-1468CD003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628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BC947-81D7-5A0A-A041-4D4CDB12C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D3B6E3-AC9E-F594-AC2E-26190D7CC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B36AE1-8EF6-4AD1-C427-C6BFFFBEB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8EAAC8-B08D-D4CA-F1FD-264A4FD90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212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D43531-5DFB-70C1-B0AC-A97FFB5EA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18E8A3-17AE-5178-9856-7E92211CB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E2EE6F-197A-354F-FF32-1964E8229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63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2541B-CDCB-B44E-8AB2-A60896A54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468A1-D26B-3F1C-3A56-0C10B6E0A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C3C15D-8533-6257-22EB-0ABE86C816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CD3EF4-6A0F-8030-69F1-84CE6B49D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A78C74-7C9A-B67C-8A41-41DD3B81E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655DEF-0785-4FC6-8BF7-DEB72B9E0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204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77B3E-B959-EDBE-C734-C205B59CF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92621F-45AC-5323-0D8A-999A82A8A6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DDBD30-4AD2-9445-ECC7-96B9ABB882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43EF8-27B0-CCEA-D0E5-0A09F031E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79EC6C-83CC-55FA-7948-12B7E6B0B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1E8B2A-00FC-FA40-FE21-3ECA63459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624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0FD9E-B11B-CBDD-5A40-91D271A1A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3498F3-C5FB-70FD-8D73-F1F0134736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EEF8EC-8B3D-759A-868A-D986F7326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8C7565-A74F-E707-F3B8-4B67EDAA3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031618-595B-2548-D412-83080BAA5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475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86AC0F-1546-0E3C-7364-8430664062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05A994-A3B8-7F34-004B-3B3CAF73F8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3E1F55-2532-6E89-9FEF-57966B435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F0F43F-9525-6FF0-CDDB-C3BF74768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A87466-D0F7-605B-9E7B-87F14FC1E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782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B131DB-4689-8A02-E8AD-EDE6EFD57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E7A0-BB13-D038-8CF5-453F897BFC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A5C3FD-232F-5371-172D-802D31AF18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678DCA-B770-4743-AC34-1AEBE155864C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623EEC-1237-4F98-CC0C-A59430FD7B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7E49EE-E7B2-E90D-D43F-CBB40DC844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955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422498-7C78-F381-8482-B6B918F7C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SEND at Butlers</a:t>
            </a:r>
          </a:p>
        </p:txBody>
      </p:sp>
      <p:sp>
        <p:nvSpPr>
          <p:cNvPr id="27" name="Arc 26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3D8521-1898-D8CF-AA7A-66DF1F539D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Magnet School</a:t>
            </a:r>
          </a:p>
          <a:p>
            <a:r>
              <a:rPr lang="en-GB" dirty="0"/>
              <a:t>Inclusion Base</a:t>
            </a:r>
          </a:p>
          <a:p>
            <a:r>
              <a:rPr lang="en-GB" dirty="0"/>
              <a:t>Training Hub</a:t>
            </a:r>
          </a:p>
          <a:p>
            <a:r>
              <a:rPr lang="en-GB" dirty="0"/>
              <a:t>High level of need and deprivation</a:t>
            </a:r>
          </a:p>
          <a:p>
            <a:r>
              <a:rPr lang="en-GB" dirty="0"/>
              <a:t>Support for parents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930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187153-7E9E-C856-3AC8-BCE45B1E80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0D4D1FE-0EB2-E20B-4C80-AA09988D3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EE25523-0167-82F6-556B-11E1BF9EF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5F0D103-DD8D-45C7-918B-AB66A5C7FC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99BE2A0-7A2E-88C3-AE12-E704B0544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1895B2-8755-B6EA-E87E-246B6AA8A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SEND children at Butlers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5F5E631E-FD6B-B36C-00DB-DBEF7FED88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4164993"/>
              </p:ext>
            </p:extLst>
          </p:nvPr>
        </p:nvGraphicFramePr>
        <p:xfrm>
          <a:off x="632084" y="1226594"/>
          <a:ext cx="10927832" cy="55232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3614">
                  <a:extLst>
                    <a:ext uri="{9D8B030D-6E8A-4147-A177-3AD203B41FA5}">
                      <a16:colId xmlns:a16="http://schemas.microsoft.com/office/drawing/2014/main" val="595778238"/>
                    </a:ext>
                  </a:extLst>
                </a:gridCol>
                <a:gridCol w="2887954">
                  <a:extLst>
                    <a:ext uri="{9D8B030D-6E8A-4147-A177-3AD203B41FA5}">
                      <a16:colId xmlns:a16="http://schemas.microsoft.com/office/drawing/2014/main" val="2735817287"/>
                    </a:ext>
                  </a:extLst>
                </a:gridCol>
                <a:gridCol w="2605548">
                  <a:extLst>
                    <a:ext uri="{9D8B030D-6E8A-4147-A177-3AD203B41FA5}">
                      <a16:colId xmlns:a16="http://schemas.microsoft.com/office/drawing/2014/main" val="124021571"/>
                    </a:ext>
                  </a:extLst>
                </a:gridCol>
                <a:gridCol w="2720716">
                  <a:extLst>
                    <a:ext uri="{9D8B030D-6E8A-4147-A177-3AD203B41FA5}">
                      <a16:colId xmlns:a16="http://schemas.microsoft.com/office/drawing/2014/main" val="1029613725"/>
                    </a:ext>
                  </a:extLst>
                </a:gridCol>
              </a:tblGrid>
              <a:tr h="542623">
                <a:tc>
                  <a:txBody>
                    <a:bodyPr/>
                    <a:lstStyle/>
                    <a:p>
                      <a:r>
                        <a:rPr lang="en-GB" sz="1400"/>
                        <a:t>Universal</a:t>
                      </a:r>
                    </a:p>
                  </a:txBody>
                  <a:tcPr marL="73327" marR="73327" marT="36664" marB="36664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Targeted</a:t>
                      </a:r>
                    </a:p>
                  </a:txBody>
                  <a:tcPr marL="73327" marR="73327" marT="36664" marB="36664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Targeted Plus</a:t>
                      </a:r>
                    </a:p>
                    <a:p>
                      <a:endParaRPr lang="en-GB" sz="1400"/>
                    </a:p>
                  </a:txBody>
                  <a:tcPr marL="73327" marR="73327" marT="36664" marB="36664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Specialist</a:t>
                      </a:r>
                    </a:p>
                  </a:txBody>
                  <a:tcPr marL="73327" marR="73327" marT="36664" marB="36664"/>
                </a:tc>
                <a:extLst>
                  <a:ext uri="{0D108BD9-81ED-4DB2-BD59-A6C34878D82A}">
                    <a16:rowId xmlns:a16="http://schemas.microsoft.com/office/drawing/2014/main" val="3560471625"/>
                  </a:ext>
                </a:extLst>
              </a:tr>
              <a:tr h="29624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High Quality Teaching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Our Mainstream offer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Clear, simple instructions and modelling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Learning broken into small steps with visuals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Regular checks for understanding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Use of concrete resources and key vocabulary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Flexible ways for pupils to respond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Extra processing time given Consistent routines and visual supports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Calm, organised learning environment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Positive behaviour strategies and support for transitions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Use of scaffolds (e.g. prompts, sentence starters)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400" dirty="0"/>
                    </a:p>
                  </a:txBody>
                  <a:tcPr marL="73327" marR="73327" marT="36664" marB="36664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Small group interventions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Adapted teaching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Pupil Profile/Targets</a:t>
                      </a:r>
                    </a:p>
                    <a:p>
                      <a:r>
                        <a:rPr lang="en-GB" sz="1400" dirty="0"/>
                        <a:t>Small group teaching or guided support </a:t>
                      </a:r>
                    </a:p>
                    <a:p>
                      <a:r>
                        <a:rPr lang="en-GB" sz="1400" dirty="0"/>
                        <a:t>Pre-teaching and overlearning of key skills </a:t>
                      </a:r>
                    </a:p>
                    <a:p>
                      <a:r>
                        <a:rPr lang="en-GB" sz="1400" dirty="0"/>
                        <a:t>Additional adult check-ins during tasks </a:t>
                      </a:r>
                    </a:p>
                    <a:p>
                      <a:r>
                        <a:rPr lang="en-GB" sz="1400" dirty="0"/>
                        <a:t>Targeted questioning and prompts </a:t>
                      </a:r>
                    </a:p>
                    <a:p>
                      <a:r>
                        <a:rPr lang="en-GB" sz="1400" dirty="0"/>
                        <a:t>Use of specific interventions (e.g. phonics, language groups) </a:t>
                      </a:r>
                    </a:p>
                    <a:p>
                      <a:r>
                        <a:rPr lang="en-GB" sz="1400" dirty="0"/>
                        <a:t>Extra practice and repetition of key learning </a:t>
                      </a:r>
                    </a:p>
                    <a:p>
                      <a:r>
                        <a:rPr lang="en-GB" sz="1400" dirty="0"/>
                        <a:t>Adapted resources (e.g. writing frames, word banks, visuals) </a:t>
                      </a:r>
                    </a:p>
                    <a:p>
                      <a:r>
                        <a:rPr lang="en-GB" sz="1400" dirty="0"/>
                        <a:t>Shortened or scaffolded tasks Support for attention and regulation (e.g. planned movement breaks) </a:t>
                      </a:r>
                    </a:p>
                    <a:p>
                      <a:r>
                        <a:rPr lang="en-GB" sz="1400" dirty="0"/>
                        <a:t>Structured support for transitions and routines</a:t>
                      </a:r>
                    </a:p>
                  </a:txBody>
                  <a:tcPr marL="73327" marR="73327" marT="36664" marB="36664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Access to specialists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Speech and Language Therapists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Schools Inclusion Service,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School Behaviour and Attendance Partnership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Educational Psychologist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Occupational Therapist, Physio, Teacher of deaf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Education Health Care Plan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Enhanced Provision Unit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Nurture Base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3327" marR="73327" marT="36664" marB="36664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HLN funding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EPU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EHCPs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‘Special’ named in section I of EHCP plan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Individualised programme based on specific needs (e.g. EHCP)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1:1 adult support where required Advice and strategies from external professionals (e.g. speech and language, occupational therapy)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Use of specialist interventions Personalised resources and/or assistive technology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Alternative methods of recording (e.g. scribe, ICT)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Individual behaviour or sensory plans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Highly structured routines and environment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400" dirty="0"/>
                    </a:p>
                  </a:txBody>
                  <a:tcPr marL="73327" marR="73327" marT="36664" marB="36664"/>
                </a:tc>
                <a:extLst>
                  <a:ext uri="{0D108BD9-81ED-4DB2-BD59-A6C34878D82A}">
                    <a16:rowId xmlns:a16="http://schemas.microsoft.com/office/drawing/2014/main" val="232367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3057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F657FA-F665-E938-0086-5B83DAD144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6834" y="1153572"/>
            <a:ext cx="3200400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Graduated Response</a:t>
            </a:r>
          </a:p>
        </p:txBody>
      </p:sp>
      <p:sp>
        <p:nvSpPr>
          <p:cNvPr id="33" name="Arc 3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C7F946-1BC6-DBCC-A87E-EB2DA36B34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 dirty="0"/>
              <a:t>Graduated Response to SEND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 dirty="0"/>
              <a:t>Baseline assessment on entry; progress monitored termly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 dirty="0"/>
              <a:t>Early identification of SEND, often within the first term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 dirty="0"/>
              <a:t>Concerns shared promptly with the SENDCo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 dirty="0"/>
              <a:t>Early interventions in place where children are falling behind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 dirty="0"/>
              <a:t>Use of staff expertise, </a:t>
            </a:r>
            <a:r>
              <a:rPr lang="en-US" sz="2000" b="1" i="1" dirty="0"/>
              <a:t>Springboard</a:t>
            </a:r>
            <a:r>
              <a:rPr lang="en-US" sz="2000" b="1" dirty="0"/>
              <a:t>, and professional advice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 dirty="0"/>
              <a:t>Surgery model supports regular staff–SENDCo consultation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 dirty="0"/>
              <a:t>Follows Assess – Plan – Do – Review cycle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 dirty="0"/>
              <a:t>Parents involved throughout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b="1" dirty="0"/>
              <a:t>→ Ensures early support, targeted provision, and strong progress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11058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A292AEA-2528-46C0-B426-95822B614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8B7B198-E4DF-43CD-AD8C-19988432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2BE67753-EA0E-4819-8D22-0B6600CF7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D76D63AC-0421-45EC-B383-E79A61A78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B997A32E-7032-4107-9C8B-99DB59EDD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43BB27F-1470-42CA-91FF-D94BC691C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997B002-17FD-47B3-A06A-76802FE15C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401EA35-9D2E-43B7-860F-EBB8A6C3E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F8C44827-3D81-4FF9-B4A5-5650D1B20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613D97F-F6DF-4D32-AD91-209A80E7A2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2B0ED5C-927D-4C5F-8F27-1B403820B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6D5FC5C-7769-1EA8-954E-748E26CEA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7718" y="3983"/>
            <a:ext cx="5186842" cy="84699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2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Strong Foundations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87F87F1B-42BA-4AC7-A4E2-41544DDB2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4155"/>
            <a:ext cx="2514948" cy="2174333"/>
            <a:chOff x="-305" y="-4155"/>
            <a:chExt cx="2514948" cy="2174333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8B53067-4E48-4E71-A6A9-A8CAABAFBF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6D1A0D3-4BB8-41D9-9CE7-2884C83F44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1E20F06-3B09-4B89-A36B-AB8BFBCCA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AE6C3D7-7D5B-4926-877D-45F117BB6B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967346A5-7569-4F15-AB5D-BE3DADF192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685727" y="4683666"/>
            <a:ext cx="2514948" cy="2174333"/>
            <a:chOff x="-305" y="-4155"/>
            <a:chExt cx="2514948" cy="2174333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951533-A568-4765-AB1F-F71D9AFD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7214F52-4F3F-4C96-A62E-F1401D6C0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023146A1-291C-4FA0-AB5B-EB04D4239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2977932-2B03-4899-8306-5002CEE68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46" name="Text Placeholder 2">
            <a:extLst>
              <a:ext uri="{FF2B5EF4-FFF2-40B4-BE49-F238E27FC236}">
                <a16:creationId xmlns:a16="http://schemas.microsoft.com/office/drawing/2014/main" id="{1C8A77D8-FDB8-9A66-C8F9-92FB66E00E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6451407"/>
              </p:ext>
            </p:extLst>
          </p:nvPr>
        </p:nvGraphicFramePr>
        <p:xfrm>
          <a:off x="3136490" y="727587"/>
          <a:ext cx="6537987" cy="58923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9869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34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3BFF9ED6-68D6-EFBE-DA5A-AC8CC84473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6385" y="841248"/>
            <a:ext cx="5129600" cy="534009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Adaptions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F7289121-381C-2AD1-4BB6-68CFA10B72C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6185380" y="0"/>
            <a:ext cx="5630426" cy="658167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algn="l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Differentiated teaching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 (tasks matched to ability, step-by-step instructions)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Visual supports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 (now/next boards, visual timetables, pictorial prompts)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Modified resources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 (simplified texts, larger print, tactile materials)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Flexible groupings; Small group or 1:1 support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 for targeted learning or interventions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Multi-sensory approaches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 (hands-on activities, practical learning)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Flexible pacing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 (extra time for tasks or transitions)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Speech and language support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 (modelled language, repetition, prompts)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Sensory adjustments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 (quiet areas, fidget tools, noise reduction)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Seating arrangements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 (near teacher, away from distractions, on a chair)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</a:rPr>
              <a:t>Behaviour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 strategies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</a:rPr>
              <a:t> (positive reinforcement, clear routines, visual cues) </a:t>
            </a:r>
          </a:p>
        </p:txBody>
      </p:sp>
    </p:spTree>
    <p:extLst>
      <p:ext uri="{BB962C8B-B14F-4D97-AF65-F5344CB8AC3E}">
        <p14:creationId xmlns:p14="http://schemas.microsoft.com/office/powerpoint/2010/main" val="2640072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44D65982-4F00-4330-8DAA-DE6A9E4D6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09115B9-5BFD-478D-9C87-29ADB3AF1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D57F946-2E03-4DE1-91F8-25BEDC6635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-2"/>
            <a:ext cx="3468234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598881B-E007-4AAF-BA50-0AD6182192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87A6DD9E-16A5-46AE-A522-D46D6BEDF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371FEB8-D3C8-0C17-562C-6BA37DAA14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16200000">
            <a:off x="-1325880" y="1947672"/>
            <a:ext cx="5961888" cy="27889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Professionals and outside agencies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B416B1-E2A3-1231-47CD-753C9520B5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71068" y="841247"/>
            <a:ext cx="6877878" cy="5120640"/>
          </a:xfr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2"/>
                </a:solidFill>
              </a:rPr>
              <a:t>Schools Inclusion Service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2"/>
                </a:solidFill>
              </a:rPr>
              <a:t>Speech and Language Therapist – NHS and Chatter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2"/>
                </a:solidFill>
              </a:rPr>
              <a:t>Educational Psychologist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2"/>
                </a:solidFill>
              </a:rPr>
              <a:t>Schools </a:t>
            </a:r>
            <a:r>
              <a:rPr lang="en-US" sz="3200" dirty="0" err="1">
                <a:solidFill>
                  <a:schemeClr val="tx2"/>
                </a:solidFill>
              </a:rPr>
              <a:t>behavioural</a:t>
            </a:r>
            <a:r>
              <a:rPr lang="en-US" sz="3200" dirty="0">
                <a:solidFill>
                  <a:schemeClr val="tx2"/>
                </a:solidFill>
              </a:rPr>
              <a:t> and Attendance Partnership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2"/>
                </a:solidFill>
              </a:rPr>
              <a:t>Occupational Therapist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2"/>
                </a:solidFill>
              </a:rPr>
              <a:t>Physio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2"/>
                </a:solidFill>
              </a:rPr>
              <a:t>Teacher of the Deaf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2"/>
                </a:solidFill>
              </a:rPr>
              <a:t>Family SENCO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2"/>
                </a:solidFill>
              </a:rPr>
              <a:t>Links with Special Schools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451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67834B-2838-09E6-8A5E-8D1BD15665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6834" y="1153572"/>
            <a:ext cx="3200400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EHCPs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155F80-41E9-9621-05EE-AE71B57AA5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44168" y="591344"/>
            <a:ext cx="8832500" cy="5585619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Early identification and assessment</a:t>
            </a: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EHCPs are considered promptly when standard interventions are not sufficient.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Decisions are informed by termly assessments and teacher observations.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SENDCo oversight</a:t>
            </a: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The SENDCo leads the coordination of EHCP provision.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Ensures statutory duties are met, reviews are scheduled, and documentation is up to date.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cap="none" spc="0" normalizeH="0" baseline="0" noProof="0" dirty="0" err="1">
                <a:ln>
                  <a:noFill/>
                </a:ln>
                <a:effectLst/>
                <a:uLnTx/>
                <a:uFillTx/>
              </a:rPr>
              <a:t>Personalised</a:t>
            </a:r>
            <a:r>
              <a:rPr kumimoji="0" lang="en-US" altLang="en-US" sz="1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 support and curriculum access</a:t>
            </a: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Clear strategies and interventions are in place to meet each child’s individual outcomes.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Staff adapt the curriculum, resources, and learning environment to support EHCP targets.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Multi-agency collaboration</a:t>
            </a: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Regular liaison with external professionals (therapists, educational psychologists, health services) to inform provision.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Regular monitoring and review</a:t>
            </a: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Progress towards EHCP outcomes is tracked termly.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Reviews involve teachers, parents, SENDCo, and where appropriate, the child.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Parental involvement</a:t>
            </a: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Parents are fully involved in the planning, implementation, and review of EHCPs.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Clear communication ensures families understand the support in place.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Impact-focused approach</a:t>
            </a: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The school can demonstrate </a:t>
            </a:r>
            <a:r>
              <a:rPr kumimoji="0" lang="en-US" altLang="en-US" sz="1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measurable progress</a:t>
            </a: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 for children with EHCPs. </a:t>
            </a:r>
          </a:p>
          <a:p>
            <a:pPr marL="0" marR="0" lvl="0" indent="-2286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Adjustments are made when progress is slower than expected.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7378109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9BD899-7528-1A01-2680-B0C474236D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Transitions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CC2778F-7C6B-DB7E-7C59-93D735AC99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8930008"/>
              </p:ext>
            </p:extLst>
          </p:nvPr>
        </p:nvGraphicFramePr>
        <p:xfrm>
          <a:off x="222025" y="1226593"/>
          <a:ext cx="10927829" cy="5134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2837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F94027-8256-778A-C751-80F2AD2A18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6" y="673770"/>
            <a:ext cx="3644489" cy="24144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Support for parents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4DE2A5-E64E-AD3E-039A-B08BBCD60A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9" y="882315"/>
            <a:ext cx="5254754" cy="5294647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dirty="0"/>
              <a:t>SENCO supports parents to make referrals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dirty="0"/>
              <a:t>Signposts to parenting courses and the Children’s hub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dirty="0"/>
              <a:t>Support with completing forms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dirty="0"/>
              <a:t>Supports parents with common </a:t>
            </a:r>
            <a:r>
              <a:rPr lang="en-US" sz="2200" dirty="0" err="1"/>
              <a:t>behaviour</a:t>
            </a:r>
            <a:r>
              <a:rPr lang="en-US" sz="2200" dirty="0"/>
              <a:t>/concerns. E.g. Separating from a parent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dirty="0"/>
              <a:t>Attending appointments with professionals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dirty="0"/>
              <a:t>Access to financial support; short breaks and respite care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200" dirty="0"/>
              <a:t>Suggestions around appropriate resources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068047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0C3D5F-7D7D-D75D-A2CC-8B6399A00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en-GB" sz="5400">
                <a:solidFill>
                  <a:srgbClr val="FFFFFF"/>
                </a:solidFill>
              </a:rPr>
              <a:t>Training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E9C96D-97B1-31E3-67D9-72642CB672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822350"/>
              </p:ext>
            </p:extLst>
          </p:nvPr>
        </p:nvGraphicFramePr>
        <p:xfrm>
          <a:off x="5217024" y="673770"/>
          <a:ext cx="6619934" cy="554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07678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4267200"/>
            <a:chOff x="7467600" y="0"/>
            <a:chExt cx="47244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57201"/>
            <a:ext cx="112776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743ADF-0979-93CE-53FE-82F6BE00B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990599"/>
            <a:ext cx="9906000" cy="685800"/>
          </a:xfrm>
        </p:spPr>
        <p:txBody>
          <a:bodyPr anchor="t">
            <a:normAutofit/>
          </a:bodyPr>
          <a:lstStyle/>
          <a:p>
            <a:r>
              <a:rPr lang="en-GB" sz="4000"/>
              <a:t>Interventions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CC12EE5-A31B-A605-032B-74B53A2AA4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6572173"/>
              </p:ext>
            </p:extLst>
          </p:nvPr>
        </p:nvGraphicFramePr>
        <p:xfrm>
          <a:off x="685800" y="2137228"/>
          <a:ext cx="108204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53607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D0A0A-DF27-89C1-7B91-661349AB7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Inclusion Base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F2CFD11-6574-6D15-8961-A8FD2B681A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879" r="-2" b="-2"/>
          <a:stretch>
            <a:fillRect/>
          </a:stretch>
        </p:blipFill>
        <p:spPr>
          <a:xfrm>
            <a:off x="7976183" y="406934"/>
            <a:ext cx="3848334" cy="5559149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CE62CC8-4B2D-3BFF-49D4-64F40C8B275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476" b="13270"/>
          <a:stretch>
            <a:fillRect/>
          </a:stretch>
        </p:blipFill>
        <p:spPr>
          <a:xfrm>
            <a:off x="238952" y="1690688"/>
            <a:ext cx="7602112" cy="427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7436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ctangle 102">
            <a:extLst>
              <a:ext uri="{FF2B5EF4-FFF2-40B4-BE49-F238E27FC236}">
                <a16:creationId xmlns:a16="http://schemas.microsoft.com/office/drawing/2014/main" id="{428D436F-9ACD-4C92-AFC8-C934C527A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1"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090538E0-A884-4E60-A6AB-77D830E2FC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3478" y="0"/>
            <a:ext cx="465738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B3E90A-82CC-5992-027A-866017C15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1162" y="3050434"/>
            <a:ext cx="3722933" cy="757130"/>
          </a:xfrm>
          <a:ln w="25400" cap="sq">
            <a:solidFill>
              <a:srgbClr val="FFFFFF"/>
            </a:solidFill>
            <a:miter lim="800000"/>
          </a:ln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/>
            <a:r>
              <a:rPr lang="en-US" sz="2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Nature of the provision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DB0D7DD0-1C67-4D4C-9E06-678233DB8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53478" cy="6858000"/>
          </a:xfrm>
          <a:prstGeom prst="rect">
            <a:avLst/>
          </a:pr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085AA39-1B40-8A82-6D58-EAC144C8BA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4536" y="640080"/>
            <a:ext cx="5053066" cy="254660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dirty="0"/>
              <a:t>Wide range of needs</a:t>
            </a:r>
          </a:p>
          <a:p>
            <a:r>
              <a:rPr lang="en-US" sz="2000" dirty="0"/>
              <a:t>Sensory differences</a:t>
            </a:r>
          </a:p>
          <a:p>
            <a:r>
              <a:rPr lang="en-US" sz="2000" dirty="0"/>
              <a:t>SEMH</a:t>
            </a:r>
          </a:p>
          <a:p>
            <a:r>
              <a:rPr lang="en-US" sz="2000" dirty="0"/>
              <a:t>Communication and Interaction difficulties</a:t>
            </a:r>
          </a:p>
          <a:p>
            <a:r>
              <a:rPr lang="en-US" sz="2000" dirty="0"/>
              <a:t>Early trauma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88C5D3C3-973A-692B-C78B-105171E9D6C4}"/>
              </a:ext>
            </a:extLst>
          </p:cNvPr>
          <p:cNvSpPr txBox="1"/>
          <p:nvPr/>
        </p:nvSpPr>
        <p:spPr>
          <a:xfrm>
            <a:off x="6570204" y="3671315"/>
            <a:ext cx="5057398" cy="25466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Strategies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Children may need time and space to regulate BEFORE learning can take place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Learning opportunities are often responsive and highly personalised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Staff regularly provide 1:1 support and targeted mental health interventions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Shared group times are often focused on engagement, connection and readiness to learn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Staff often need to respond quickly to moments of engagement. If those moments are interrupted it can result in the child disengaging and the opportunity for learning being lost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Recognising this difference in approach is important when considering expectations around teaching, observation and daily routines.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100" b="0" i="0" u="none" strike="noStrike" cap="none" spc="0" normalizeH="0" baseline="0" noProof="0">
              <a:ln>
                <a:noFill/>
              </a:ln>
              <a:effectLst/>
              <a:uLnTx/>
              <a:uFillTx/>
            </a:endParaRPr>
          </a:p>
          <a:p>
            <a:pPr marL="28575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100" b="0" i="0" u="none" strike="noStrike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939592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21BE1-F7D6-15F3-DFAE-501C10C49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945" y="145693"/>
            <a:ext cx="10515600" cy="799145"/>
          </a:xfrm>
        </p:spPr>
        <p:txBody>
          <a:bodyPr/>
          <a:lstStyle/>
          <a:p>
            <a:r>
              <a:rPr lang="en-GB" dirty="0"/>
              <a:t>Data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66519C1-09C2-C339-F32B-8F3A6248F2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5999314"/>
              </p:ext>
            </p:extLst>
          </p:nvPr>
        </p:nvGraphicFramePr>
        <p:xfrm>
          <a:off x="234744" y="813522"/>
          <a:ext cx="6696999" cy="16543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7339">
                  <a:extLst>
                    <a:ext uri="{9D8B030D-6E8A-4147-A177-3AD203B41FA5}">
                      <a16:colId xmlns:a16="http://schemas.microsoft.com/office/drawing/2014/main" val="3298652018"/>
                    </a:ext>
                  </a:extLst>
                </a:gridCol>
                <a:gridCol w="577430">
                  <a:extLst>
                    <a:ext uri="{9D8B030D-6E8A-4147-A177-3AD203B41FA5}">
                      <a16:colId xmlns:a16="http://schemas.microsoft.com/office/drawing/2014/main" val="1912498466"/>
                    </a:ext>
                  </a:extLst>
                </a:gridCol>
                <a:gridCol w="614636">
                  <a:extLst>
                    <a:ext uri="{9D8B030D-6E8A-4147-A177-3AD203B41FA5}">
                      <a16:colId xmlns:a16="http://schemas.microsoft.com/office/drawing/2014/main" val="14377507"/>
                    </a:ext>
                  </a:extLst>
                </a:gridCol>
                <a:gridCol w="696488">
                  <a:extLst>
                    <a:ext uri="{9D8B030D-6E8A-4147-A177-3AD203B41FA5}">
                      <a16:colId xmlns:a16="http://schemas.microsoft.com/office/drawing/2014/main" val="908020417"/>
                    </a:ext>
                  </a:extLst>
                </a:gridCol>
                <a:gridCol w="769411">
                  <a:extLst>
                    <a:ext uri="{9D8B030D-6E8A-4147-A177-3AD203B41FA5}">
                      <a16:colId xmlns:a16="http://schemas.microsoft.com/office/drawing/2014/main" val="1796074811"/>
                    </a:ext>
                  </a:extLst>
                </a:gridCol>
                <a:gridCol w="805128">
                  <a:extLst>
                    <a:ext uri="{9D8B030D-6E8A-4147-A177-3AD203B41FA5}">
                      <a16:colId xmlns:a16="http://schemas.microsoft.com/office/drawing/2014/main" val="3724886048"/>
                    </a:ext>
                  </a:extLst>
                </a:gridCol>
                <a:gridCol w="723276">
                  <a:extLst>
                    <a:ext uri="{9D8B030D-6E8A-4147-A177-3AD203B41FA5}">
                      <a16:colId xmlns:a16="http://schemas.microsoft.com/office/drawing/2014/main" val="2480850017"/>
                    </a:ext>
                  </a:extLst>
                </a:gridCol>
                <a:gridCol w="602730">
                  <a:extLst>
                    <a:ext uri="{9D8B030D-6E8A-4147-A177-3AD203B41FA5}">
                      <a16:colId xmlns:a16="http://schemas.microsoft.com/office/drawing/2014/main" val="1484350074"/>
                    </a:ext>
                  </a:extLst>
                </a:gridCol>
                <a:gridCol w="602730">
                  <a:extLst>
                    <a:ext uri="{9D8B030D-6E8A-4147-A177-3AD203B41FA5}">
                      <a16:colId xmlns:a16="http://schemas.microsoft.com/office/drawing/2014/main" val="2563659718"/>
                    </a:ext>
                  </a:extLst>
                </a:gridCol>
                <a:gridCol w="747831">
                  <a:extLst>
                    <a:ext uri="{9D8B030D-6E8A-4147-A177-3AD203B41FA5}">
                      <a16:colId xmlns:a16="http://schemas.microsoft.com/office/drawing/2014/main" val="550799176"/>
                    </a:ext>
                  </a:extLst>
                </a:gridCol>
              </a:tblGrid>
              <a:tr h="4965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No. In year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Girls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Boys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SEN/ %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 dirty="0">
                          <a:effectLst/>
                        </a:rPr>
                        <a:t>EHCP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SEN + PP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% PP with SEND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SEN + EAL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SEN + LAC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96819450"/>
                  </a:ext>
                </a:extLst>
              </a:tr>
              <a:tr h="3685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N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47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17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30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700">
                          <a:effectLst/>
                        </a:rPr>
                        <a:t>7 - 15%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0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0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0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0592360"/>
                  </a:ext>
                </a:extLst>
              </a:tr>
              <a:tr h="1652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R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60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33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27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700">
                          <a:effectLst/>
                        </a:rPr>
                        <a:t>20 – 33%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 dirty="0">
                          <a:effectLst/>
                        </a:rPr>
                        <a:t>0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5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8.3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68854557"/>
                  </a:ext>
                </a:extLst>
              </a:tr>
              <a:tr h="1806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59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29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30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700">
                          <a:effectLst/>
                        </a:rPr>
                        <a:t>24 – 40.7%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13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22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55637600"/>
                  </a:ext>
                </a:extLst>
              </a:tr>
              <a:tr h="1652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75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42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33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700">
                          <a:effectLst/>
                        </a:rPr>
                        <a:t>27 – 36%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7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9.3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0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83284561"/>
                  </a:ext>
                </a:extLst>
              </a:tr>
              <a:tr h="2780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800">
                          <a:effectLst/>
                        </a:rPr>
                        <a:t>TOTAL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241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121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120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78-32.4%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6- 2.3%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25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100">
                          <a:effectLst/>
                        </a:rPr>
                        <a:t>10.4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 dirty="0">
                          <a:effectLst/>
                        </a:rPr>
                        <a:t>1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4714423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E3FFE27-B122-D849-B3AB-FF84433377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448879"/>
              </p:ext>
            </p:extLst>
          </p:nvPr>
        </p:nvGraphicFramePr>
        <p:xfrm>
          <a:off x="234744" y="2689606"/>
          <a:ext cx="5826842" cy="14787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0983">
                  <a:extLst>
                    <a:ext uri="{9D8B030D-6E8A-4147-A177-3AD203B41FA5}">
                      <a16:colId xmlns:a16="http://schemas.microsoft.com/office/drawing/2014/main" val="2587604692"/>
                    </a:ext>
                  </a:extLst>
                </a:gridCol>
                <a:gridCol w="1952340">
                  <a:extLst>
                    <a:ext uri="{9D8B030D-6E8A-4147-A177-3AD203B41FA5}">
                      <a16:colId xmlns:a16="http://schemas.microsoft.com/office/drawing/2014/main" val="1464552526"/>
                    </a:ext>
                  </a:extLst>
                </a:gridCol>
                <a:gridCol w="2393519">
                  <a:extLst>
                    <a:ext uri="{9D8B030D-6E8A-4147-A177-3AD203B41FA5}">
                      <a16:colId xmlns:a16="http://schemas.microsoft.com/office/drawing/2014/main" val="2753051483"/>
                    </a:ext>
                  </a:extLst>
                </a:gridCol>
              </a:tblGrid>
              <a:tr h="10765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2000" u="sng">
                          <a:effectLst/>
                        </a:rPr>
                        <a:t>Referrals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2000" u="sng">
                          <a:effectLst/>
                        </a:rPr>
                        <a:t>Neurodiversity Support Team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2000" u="sng">
                          <a:effectLst/>
                        </a:rPr>
                        <a:t>SALT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10153824"/>
                  </a:ext>
                </a:extLst>
              </a:tr>
              <a:tr h="4022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2000" u="none" strike="noStrike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2000" u="sng">
                          <a:effectLst/>
                        </a:rPr>
                        <a:t>24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2000" u="sng" dirty="0">
                          <a:effectLst/>
                        </a:rPr>
                        <a:t>29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39460963"/>
                  </a:ext>
                </a:extLst>
              </a:tr>
            </a:tbl>
          </a:graphicData>
        </a:graphic>
      </p:graphicFrame>
      <p:pic>
        <p:nvPicPr>
          <p:cNvPr id="8" name="Picture 7" descr="A screenshot of a graph&#10;&#10;AI-generated content may be incorrect.">
            <a:extLst>
              <a:ext uri="{FF2B5EF4-FFF2-40B4-BE49-F238E27FC236}">
                <a16:creationId xmlns:a16="http://schemas.microsoft.com/office/drawing/2014/main" id="{570539F8-4572-704A-9EA3-A095FE874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921" y="4457512"/>
            <a:ext cx="5932079" cy="1940311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54BE303-578B-76D6-0E23-F055FBADBF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484348"/>
              </p:ext>
            </p:extLst>
          </p:nvPr>
        </p:nvGraphicFramePr>
        <p:xfrm>
          <a:off x="7308510" y="813522"/>
          <a:ext cx="2145665" cy="55843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31193">
                  <a:extLst>
                    <a:ext uri="{9D8B030D-6E8A-4147-A177-3AD203B41FA5}">
                      <a16:colId xmlns:a16="http://schemas.microsoft.com/office/drawing/2014/main" val="488180678"/>
                    </a:ext>
                  </a:extLst>
                </a:gridCol>
                <a:gridCol w="841373">
                  <a:extLst>
                    <a:ext uri="{9D8B030D-6E8A-4147-A177-3AD203B41FA5}">
                      <a16:colId xmlns:a16="http://schemas.microsoft.com/office/drawing/2014/main" val="363667711"/>
                    </a:ext>
                  </a:extLst>
                </a:gridCol>
                <a:gridCol w="673099">
                  <a:extLst>
                    <a:ext uri="{9D8B030D-6E8A-4147-A177-3AD203B41FA5}">
                      <a16:colId xmlns:a16="http://schemas.microsoft.com/office/drawing/2014/main" val="894400941"/>
                    </a:ext>
                  </a:extLst>
                </a:gridCol>
              </a:tblGrid>
              <a:tr h="5535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Whole School SEN 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National SEN 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extLst>
                  <a:ext uri="{0D108BD9-81ED-4DB2-BD59-A6C34878D82A}">
                    <a16:rowId xmlns:a16="http://schemas.microsoft.com/office/drawing/2014/main" val="1101797121"/>
                  </a:ext>
                </a:extLst>
              </a:tr>
              <a:tr h="4515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Overall SEN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32.4%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14%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extLst>
                  <a:ext uri="{0D108BD9-81ED-4DB2-BD59-A6C34878D82A}">
                    <a16:rowId xmlns:a16="http://schemas.microsoft.com/office/drawing/2014/main" val="1377852184"/>
                  </a:ext>
                </a:extLst>
              </a:tr>
              <a:tr h="6875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Funded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AFN high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2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extLst>
                  <a:ext uri="{0D108BD9-81ED-4DB2-BD59-A6C34878D82A}">
                    <a16:rowId xmlns:a16="http://schemas.microsoft.com/office/drawing/2014/main" val="4136631295"/>
                  </a:ext>
                </a:extLst>
              </a:tr>
              <a:tr h="7233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Funded AFN Med/low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12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extLst>
                  <a:ext uri="{0D108BD9-81ED-4DB2-BD59-A6C34878D82A}">
                    <a16:rowId xmlns:a16="http://schemas.microsoft.com/office/drawing/2014/main" val="83279178"/>
                  </a:ext>
                </a:extLst>
              </a:tr>
              <a:tr h="5040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Funded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HLN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5  -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extLst>
                  <a:ext uri="{0D108BD9-81ED-4DB2-BD59-A6C34878D82A}">
                    <a16:rowId xmlns:a16="http://schemas.microsoft.com/office/drawing/2014/main" val="2233261696"/>
                  </a:ext>
                </a:extLst>
              </a:tr>
              <a:tr h="9067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Early Years Inclusion funding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         3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extLst>
                  <a:ext uri="{0D108BD9-81ED-4DB2-BD59-A6C34878D82A}">
                    <a16:rowId xmlns:a16="http://schemas.microsoft.com/office/drawing/2014/main" val="1082382967"/>
                  </a:ext>
                </a:extLst>
              </a:tr>
              <a:tr h="8787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Total funded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 dirty="0">
                          <a:effectLst/>
                        </a:rPr>
                        <a:t>22</a:t>
                      </a:r>
                      <a:endParaRPr lang="en-GB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9.1% of school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28% of SEN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extLst>
                  <a:ext uri="{0D108BD9-81ED-4DB2-BD59-A6C34878D82A}">
                    <a16:rowId xmlns:a16="http://schemas.microsoft.com/office/drawing/2014/main" val="3657701696"/>
                  </a:ext>
                </a:extLst>
              </a:tr>
              <a:tr h="8787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EHCP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 6 – 2.5% of school</a:t>
                      </a:r>
                      <a:endParaRPr lang="en-GB" sz="11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7.7% of SEND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 dirty="0">
                          <a:effectLst/>
                        </a:rPr>
                        <a:t>5 in process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34" marR="63434" marT="0" marB="0" anchor="ctr"/>
                </a:tc>
                <a:extLst>
                  <a:ext uri="{0D108BD9-81ED-4DB2-BD59-A6C34878D82A}">
                    <a16:rowId xmlns:a16="http://schemas.microsoft.com/office/drawing/2014/main" val="215223354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9A2AE5D-6111-C1CE-1962-E8FB2D69B9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197888"/>
              </p:ext>
            </p:extLst>
          </p:nvPr>
        </p:nvGraphicFramePr>
        <p:xfrm>
          <a:off x="9610029" y="1769966"/>
          <a:ext cx="2145665" cy="18392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2010">
                  <a:extLst>
                    <a:ext uri="{9D8B030D-6E8A-4147-A177-3AD203B41FA5}">
                      <a16:colId xmlns:a16="http://schemas.microsoft.com/office/drawing/2014/main" val="3707545998"/>
                    </a:ext>
                  </a:extLst>
                </a:gridCol>
                <a:gridCol w="664210">
                  <a:extLst>
                    <a:ext uri="{9D8B030D-6E8A-4147-A177-3AD203B41FA5}">
                      <a16:colId xmlns:a16="http://schemas.microsoft.com/office/drawing/2014/main" val="695980624"/>
                    </a:ext>
                  </a:extLst>
                </a:gridCol>
                <a:gridCol w="639445">
                  <a:extLst>
                    <a:ext uri="{9D8B030D-6E8A-4147-A177-3AD203B41FA5}">
                      <a16:colId xmlns:a16="http://schemas.microsoft.com/office/drawing/2014/main" val="2716614642"/>
                    </a:ext>
                  </a:extLst>
                </a:gridCol>
              </a:tblGrid>
              <a:tr h="259080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Breakdown of categories of need no of children percentage of SEN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964116"/>
                  </a:ext>
                </a:extLst>
              </a:tr>
              <a:tr h="2749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SEN support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EHCP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18365485"/>
                  </a:ext>
                </a:extLst>
              </a:tr>
              <a:tr h="2749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C and I</a:t>
                      </a:r>
                      <a:endParaRPr lang="en-GB" sz="12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(inc; ASD)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 dirty="0">
                          <a:effectLst/>
                        </a:rPr>
                        <a:t>85%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6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10203022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C&amp;L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2.6%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0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86149811"/>
                  </a:ext>
                </a:extLst>
              </a:tr>
              <a:tr h="2749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SEMH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23.1%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0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49349384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PD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>
                          <a:effectLst/>
                        </a:rPr>
                        <a:t>3.8%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900" dirty="0">
                          <a:effectLst/>
                        </a:rPr>
                        <a:t>0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36082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88135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36f7d98-ae23-449f-bd46-194a2d520d75">
      <Terms xmlns="http://schemas.microsoft.com/office/infopath/2007/PartnerControls"/>
    </lcf76f155ced4ddcb4097134ff3c332f>
    <TaxCatchAll xmlns="92b201a3-62a0-4d00-a4fb-a85b0928e96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62A733640E594BA33084DC4636CE23" ma:contentTypeVersion="14" ma:contentTypeDescription="Create a new document." ma:contentTypeScope="" ma:versionID="d22d9cce873a6d00b5868806954598e4">
  <xsd:schema xmlns:xsd="http://www.w3.org/2001/XMLSchema" xmlns:xs="http://www.w3.org/2001/XMLSchema" xmlns:p="http://schemas.microsoft.com/office/2006/metadata/properties" xmlns:ns2="136f7d98-ae23-449f-bd46-194a2d520d75" xmlns:ns3="92b201a3-62a0-4d00-a4fb-a85b0928e96c" targetNamespace="http://schemas.microsoft.com/office/2006/metadata/properties" ma:root="true" ma:fieldsID="79e4127ada4f0a8a19fc30bf532ba25d" ns2:_="" ns3:_="">
    <xsd:import namespace="136f7d98-ae23-449f-bd46-194a2d520d75"/>
    <xsd:import namespace="92b201a3-62a0-4d00-a4fb-a85b0928e96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6f7d98-ae23-449f-bd46-194a2d520d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56f2972-7de3-41da-9809-a752082fd83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b201a3-62a0-4d00-a4fb-a85b0928e96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b847eb5-2848-4af6-b859-9e9bedff0923}" ma:internalName="TaxCatchAll" ma:showField="CatchAllData" ma:web="92b201a3-62a0-4d00-a4fb-a85b0928e9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AD92AC1-1091-47E4-ADDF-24FF3F9433F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289D11-E527-47BF-80EE-C0178A364940}">
  <ds:schemaRefs>
    <ds:schemaRef ds:uri="http://purl.org/dc/elements/1.1/"/>
    <ds:schemaRef ds:uri="http://purl.org/dc/dcmitype/"/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92b201a3-62a0-4d00-a4fb-a85b0928e96c"/>
    <ds:schemaRef ds:uri="136f7d98-ae23-449f-bd46-194a2d520d75"/>
  </ds:schemaRefs>
</ds:datastoreItem>
</file>

<file path=customXml/itemProps3.xml><?xml version="1.0" encoding="utf-8"?>
<ds:datastoreItem xmlns:ds="http://schemas.openxmlformats.org/officeDocument/2006/customXml" ds:itemID="{C89A750B-5A74-425E-9B26-52C606C89C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6f7d98-ae23-449f-bd46-194a2d520d75"/>
    <ds:schemaRef ds:uri="92b201a3-62a0-4d00-a4fb-a85b0928e9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90</TotalTime>
  <Words>1395</Words>
  <Application>Microsoft Office PowerPoint</Application>
  <PresentationFormat>Widescreen</PresentationFormat>
  <Paragraphs>296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Office Theme</vt:lpstr>
      <vt:lpstr>SEND at Butlers</vt:lpstr>
      <vt:lpstr>SEND children at Butlers</vt:lpstr>
      <vt:lpstr>Graduated Response</vt:lpstr>
      <vt:lpstr>Strong Foundations</vt:lpstr>
      <vt:lpstr>Adaptions</vt:lpstr>
      <vt:lpstr>Professionals and outside agencies</vt:lpstr>
      <vt:lpstr>EHCPs</vt:lpstr>
      <vt:lpstr>Transitions</vt:lpstr>
      <vt:lpstr>Support for parents</vt:lpstr>
      <vt:lpstr>Training</vt:lpstr>
      <vt:lpstr>Interventions</vt:lpstr>
      <vt:lpstr>Inclusion Base</vt:lpstr>
      <vt:lpstr>Nature of the provision</vt:lpstr>
      <vt:lpstr>Data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Emily Cunnington</dc:creator>
  <cp:lastModifiedBy>Emily Cunnington</cp:lastModifiedBy>
  <cp:revision>3</cp:revision>
  <dcterms:created xsi:type="dcterms:W3CDTF">2026-03-29T14:35:45Z</dcterms:created>
  <dcterms:modified xsi:type="dcterms:W3CDTF">2026-04-13T07:48:41Z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0x0101004D62A733640E594BA33084DC4636CE23</vt:lpwstr>
  </property>
</Properties>
</file>